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jANN2V9uKzT+IFxshOI/t6SuzOn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customschemas.google.com/relationships/presentationmetadata" Target="metadata"/><Relationship Id="rId2" Type="http://schemas.openxmlformats.org/officeDocument/2006/relationships/slideMaster" Target="slideMasters/slideMaster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7" name="Google Shape;13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7" name="Google Shape;297;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9" name="Google Shape;30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 name="Google Shape;17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0" name="Google Shape;19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4" name="Google Shape;2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4" name="Google Shape;224;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1" name="Google Shape;241;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5" name="Google Shape;265;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88fe31e195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1" name="Google Shape;281;g88fe31e195_0_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2"/>
          <p:cNvSpPr/>
          <p:nvPr/>
        </p:nvSpPr>
        <p:spPr>
          <a:xfrm>
            <a:off x="1004479" y="0"/>
            <a:ext cx="10372316" cy="6858000"/>
          </a:xfrm>
          <a:prstGeom prst="rect">
            <a:avLst/>
          </a:prstGeom>
          <a:solidFill>
            <a:schemeClr val="dk2">
              <a:alpha val="9137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2"/>
          <p:cNvSpPr/>
          <p:nvPr/>
        </p:nvSpPr>
        <p:spPr>
          <a:xfrm>
            <a:off x="11377328"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2"/>
          <p:cNvSpPr txBox="1">
            <a:spLocks noGrp="1"/>
          </p:cNvSpPr>
          <p:nvPr>
            <p:ph type="title"/>
          </p:nvPr>
        </p:nvSpPr>
        <p:spPr>
          <a:xfrm>
            <a:off x="2611808" y="808056"/>
            <a:ext cx="7958331" cy="1077229"/>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2"/>
          <p:cNvSpPr txBox="1">
            <a:spLocks noGrp="1"/>
          </p:cNvSpPr>
          <p:nvPr>
            <p:ph type="body" idx="1"/>
          </p:nvPr>
        </p:nvSpPr>
        <p:spPr>
          <a:xfrm>
            <a:off x="2773599" y="2052116"/>
            <a:ext cx="7796540" cy="3997828"/>
          </a:xfrm>
          <a:prstGeom prst="rect">
            <a:avLst/>
          </a:prstGeom>
          <a:noFill/>
          <a:ln>
            <a:noFill/>
          </a:ln>
        </p:spPr>
        <p:txBody>
          <a:bodyPr spcFirstLastPara="1" wrap="square" lIns="91425" tIns="45700" rIns="91425" bIns="45700" anchor="ctr" anchorCtr="0">
            <a:normAutofit/>
          </a:bodyPr>
          <a:lstStyle>
            <a:lvl1pPr marL="457200" lvl="0" indent="-331470" algn="l">
              <a:lnSpc>
                <a:spcPct val="120000"/>
              </a:lnSpc>
              <a:spcBef>
                <a:spcPts val="1000"/>
              </a:spcBef>
              <a:spcAft>
                <a:spcPts val="0"/>
              </a:spcAft>
              <a:buSzPts val="1620"/>
              <a:buChar char="▪"/>
              <a:defRPr/>
            </a:lvl1pPr>
            <a:lvl2pPr marL="914400" lvl="1" indent="-331469" algn="l">
              <a:lnSpc>
                <a:spcPct val="120000"/>
              </a:lnSpc>
              <a:spcBef>
                <a:spcPts val="600"/>
              </a:spcBef>
              <a:spcAft>
                <a:spcPts val="0"/>
              </a:spcAft>
              <a:buSzPts val="1620"/>
              <a:buChar char="▪"/>
              <a:defRPr/>
            </a:lvl2pPr>
            <a:lvl3pPr marL="1371600" lvl="2" indent="-331469" algn="l">
              <a:lnSpc>
                <a:spcPct val="120000"/>
              </a:lnSpc>
              <a:spcBef>
                <a:spcPts val="600"/>
              </a:spcBef>
              <a:spcAft>
                <a:spcPts val="0"/>
              </a:spcAft>
              <a:buSzPts val="1620"/>
              <a:buChar char="▪"/>
              <a:defRPr/>
            </a:lvl3pPr>
            <a:lvl4pPr marL="1828800" lvl="3" indent="-331469" algn="l">
              <a:lnSpc>
                <a:spcPct val="120000"/>
              </a:lnSpc>
              <a:spcBef>
                <a:spcPts val="600"/>
              </a:spcBef>
              <a:spcAft>
                <a:spcPts val="0"/>
              </a:spcAft>
              <a:buSzPts val="1620"/>
              <a:buChar char="▪"/>
              <a:defRPr/>
            </a:lvl4pPr>
            <a:lvl5pPr marL="2286000" lvl="4" indent="-331470" algn="l">
              <a:lnSpc>
                <a:spcPct val="120000"/>
              </a:lnSpc>
              <a:spcBef>
                <a:spcPts val="600"/>
              </a:spcBef>
              <a:spcAft>
                <a:spcPts val="0"/>
              </a:spcAft>
              <a:buSzPts val="1620"/>
              <a:buChar char="▪"/>
              <a:defRPr/>
            </a:lvl5pPr>
            <a:lvl6pPr marL="2743200" lvl="5" indent="-331470" algn="l">
              <a:lnSpc>
                <a:spcPct val="120000"/>
              </a:lnSpc>
              <a:spcBef>
                <a:spcPts val="600"/>
              </a:spcBef>
              <a:spcAft>
                <a:spcPts val="0"/>
              </a:spcAft>
              <a:buSzPts val="1620"/>
              <a:buChar char="▪"/>
              <a:defRPr/>
            </a:lvl6pPr>
            <a:lvl7pPr marL="3200400" lvl="6" indent="-331470" algn="l">
              <a:lnSpc>
                <a:spcPct val="120000"/>
              </a:lnSpc>
              <a:spcBef>
                <a:spcPts val="600"/>
              </a:spcBef>
              <a:spcAft>
                <a:spcPts val="0"/>
              </a:spcAft>
              <a:buSzPts val="1620"/>
              <a:buChar char="▪"/>
              <a:defRPr/>
            </a:lvl7pPr>
            <a:lvl8pPr marL="3657600" lvl="7" indent="-331470" algn="l">
              <a:lnSpc>
                <a:spcPct val="120000"/>
              </a:lnSpc>
              <a:spcBef>
                <a:spcPts val="600"/>
              </a:spcBef>
              <a:spcAft>
                <a:spcPts val="0"/>
              </a:spcAft>
              <a:buSzPts val="1620"/>
              <a:buChar char="▪"/>
              <a:defRPr/>
            </a:lvl8pPr>
            <a:lvl9pPr marL="4114800" lvl="8" indent="-331470" algn="l">
              <a:lnSpc>
                <a:spcPct val="120000"/>
              </a:lnSpc>
              <a:spcBef>
                <a:spcPts val="600"/>
              </a:spcBef>
              <a:spcAft>
                <a:spcPts val="600"/>
              </a:spcAft>
              <a:buSzPts val="1620"/>
              <a:buChar char="▪"/>
              <a:defRPr/>
            </a:lvl9pPr>
          </a:lstStyle>
          <a:p>
            <a:endParaRPr/>
          </a:p>
        </p:txBody>
      </p:sp>
      <p:sp>
        <p:nvSpPr>
          <p:cNvPr id="20" name="Google Shape;20;p12"/>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2"/>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2"/>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12"/>
          <p:cNvSpPr txBox="1"/>
          <p:nvPr/>
        </p:nvSpPr>
        <p:spPr>
          <a:xfrm>
            <a:off x="2194943" y="641225"/>
            <a:ext cx="415636"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chemeClr val="accent6"/>
                </a:solidFill>
                <a:latin typeface="Noto Sans Symbols"/>
                <a:ea typeface="Noto Sans Symbols"/>
                <a:cs typeface="Noto Sans Symbols"/>
                <a:sym typeface="Noto Sans Symbols"/>
              </a:rPr>
              <a:t>◤</a:t>
            </a:r>
            <a:endParaRPr sz="1000" b="0" i="0" u="none" strike="noStrike" cap="none">
              <a:solidFill>
                <a:schemeClr val="accent6"/>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8"/>
        <p:cNvGrpSpPr/>
        <p:nvPr/>
      </p:nvGrpSpPr>
      <p:grpSpPr>
        <a:xfrm>
          <a:off x="0" y="0"/>
          <a:ext cx="0" cy="0"/>
          <a:chOff x="0" y="0"/>
          <a:chExt cx="0" cy="0"/>
        </a:xfrm>
      </p:grpSpPr>
      <p:sp>
        <p:nvSpPr>
          <p:cNvPr id="99" name="Google Shape;99;p23"/>
          <p:cNvSpPr/>
          <p:nvPr/>
        </p:nvSpPr>
        <p:spPr>
          <a:xfrm>
            <a:off x="1004479" y="0"/>
            <a:ext cx="10372316" cy="6858000"/>
          </a:xfrm>
          <a:prstGeom prst="rect">
            <a:avLst/>
          </a:prstGeom>
          <a:solidFill>
            <a:schemeClr val="dk2">
              <a:alpha val="9137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3"/>
          <p:cNvSpPr/>
          <p:nvPr/>
        </p:nvSpPr>
        <p:spPr>
          <a:xfrm>
            <a:off x="11377328"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3"/>
          <p:cNvSpPr txBox="1"/>
          <p:nvPr/>
        </p:nvSpPr>
        <p:spPr>
          <a:xfrm>
            <a:off x="2194236" y="641225"/>
            <a:ext cx="415636"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chemeClr val="accent6"/>
                </a:solidFill>
                <a:latin typeface="Noto Sans Symbols"/>
                <a:ea typeface="Noto Sans Symbols"/>
                <a:cs typeface="Noto Sans Symbols"/>
                <a:sym typeface="Noto Sans Symbols"/>
              </a:rPr>
              <a:t>◤</a:t>
            </a:r>
            <a:endParaRPr sz="1000" b="0" i="0" u="none" strike="noStrike" cap="none">
              <a:solidFill>
                <a:schemeClr val="accent6"/>
              </a:solidFill>
              <a:latin typeface="Arial"/>
              <a:ea typeface="Arial"/>
              <a:cs typeface="Arial"/>
              <a:sym typeface="Arial"/>
            </a:endParaRPr>
          </a:p>
        </p:txBody>
      </p:sp>
      <p:sp>
        <p:nvSpPr>
          <p:cNvPr id="102" name="Google Shape;102;p23"/>
          <p:cNvSpPr txBox="1">
            <a:spLocks noGrp="1"/>
          </p:cNvSpPr>
          <p:nvPr>
            <p:ph type="title"/>
          </p:nvPr>
        </p:nvSpPr>
        <p:spPr>
          <a:xfrm>
            <a:off x="2611808" y="808056"/>
            <a:ext cx="7954091" cy="1077229"/>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3"/>
          <p:cNvSpPr txBox="1">
            <a:spLocks noGrp="1"/>
          </p:cNvSpPr>
          <p:nvPr>
            <p:ph type="body" idx="1"/>
          </p:nvPr>
        </p:nvSpPr>
        <p:spPr>
          <a:xfrm rot="5400000">
            <a:off x="4672955" y="152760"/>
            <a:ext cx="3997828" cy="7796540"/>
          </a:xfrm>
          <a:prstGeom prst="rect">
            <a:avLst/>
          </a:prstGeom>
          <a:noFill/>
          <a:ln>
            <a:noFill/>
          </a:ln>
        </p:spPr>
        <p:txBody>
          <a:bodyPr spcFirstLastPara="1" wrap="square" lIns="91425" tIns="45700" rIns="91425" bIns="45700" anchor="t" anchorCtr="0">
            <a:normAutofit/>
          </a:bodyPr>
          <a:lstStyle>
            <a:lvl1pPr marL="457200" lvl="0" indent="-331470" algn="l">
              <a:lnSpc>
                <a:spcPct val="120000"/>
              </a:lnSpc>
              <a:spcBef>
                <a:spcPts val="1000"/>
              </a:spcBef>
              <a:spcAft>
                <a:spcPts val="0"/>
              </a:spcAft>
              <a:buSzPts val="1620"/>
              <a:buChar char="▪"/>
              <a:defRPr/>
            </a:lvl1pPr>
            <a:lvl2pPr marL="914400" lvl="1" indent="-331469" algn="l">
              <a:lnSpc>
                <a:spcPct val="120000"/>
              </a:lnSpc>
              <a:spcBef>
                <a:spcPts val="600"/>
              </a:spcBef>
              <a:spcAft>
                <a:spcPts val="0"/>
              </a:spcAft>
              <a:buSzPts val="1620"/>
              <a:buChar char="▪"/>
              <a:defRPr/>
            </a:lvl2pPr>
            <a:lvl3pPr marL="1371600" lvl="2" indent="-331469" algn="l">
              <a:lnSpc>
                <a:spcPct val="120000"/>
              </a:lnSpc>
              <a:spcBef>
                <a:spcPts val="600"/>
              </a:spcBef>
              <a:spcAft>
                <a:spcPts val="0"/>
              </a:spcAft>
              <a:buSzPts val="1620"/>
              <a:buChar char="▪"/>
              <a:defRPr/>
            </a:lvl3pPr>
            <a:lvl4pPr marL="1828800" lvl="3" indent="-331469" algn="l">
              <a:lnSpc>
                <a:spcPct val="120000"/>
              </a:lnSpc>
              <a:spcBef>
                <a:spcPts val="600"/>
              </a:spcBef>
              <a:spcAft>
                <a:spcPts val="0"/>
              </a:spcAft>
              <a:buSzPts val="1620"/>
              <a:buChar char="▪"/>
              <a:defRPr/>
            </a:lvl4pPr>
            <a:lvl5pPr marL="2286000" lvl="4" indent="-331470" algn="l">
              <a:lnSpc>
                <a:spcPct val="120000"/>
              </a:lnSpc>
              <a:spcBef>
                <a:spcPts val="600"/>
              </a:spcBef>
              <a:spcAft>
                <a:spcPts val="0"/>
              </a:spcAft>
              <a:buSzPts val="1620"/>
              <a:buChar char="▪"/>
              <a:defRPr/>
            </a:lvl5pPr>
            <a:lvl6pPr marL="2743200" lvl="5" indent="-331470" algn="l">
              <a:lnSpc>
                <a:spcPct val="120000"/>
              </a:lnSpc>
              <a:spcBef>
                <a:spcPts val="600"/>
              </a:spcBef>
              <a:spcAft>
                <a:spcPts val="0"/>
              </a:spcAft>
              <a:buSzPts val="1620"/>
              <a:buChar char="▪"/>
              <a:defRPr/>
            </a:lvl6pPr>
            <a:lvl7pPr marL="3200400" lvl="6" indent="-331470" algn="l">
              <a:lnSpc>
                <a:spcPct val="120000"/>
              </a:lnSpc>
              <a:spcBef>
                <a:spcPts val="600"/>
              </a:spcBef>
              <a:spcAft>
                <a:spcPts val="0"/>
              </a:spcAft>
              <a:buSzPts val="1620"/>
              <a:buChar char="▪"/>
              <a:defRPr/>
            </a:lvl7pPr>
            <a:lvl8pPr marL="3657600" lvl="7" indent="-331470" algn="l">
              <a:lnSpc>
                <a:spcPct val="120000"/>
              </a:lnSpc>
              <a:spcBef>
                <a:spcPts val="600"/>
              </a:spcBef>
              <a:spcAft>
                <a:spcPts val="0"/>
              </a:spcAft>
              <a:buSzPts val="1620"/>
              <a:buChar char="▪"/>
              <a:defRPr/>
            </a:lvl8pPr>
            <a:lvl9pPr marL="4114800" lvl="8" indent="-331470" algn="l">
              <a:lnSpc>
                <a:spcPct val="120000"/>
              </a:lnSpc>
              <a:spcBef>
                <a:spcPts val="600"/>
              </a:spcBef>
              <a:spcAft>
                <a:spcPts val="600"/>
              </a:spcAft>
              <a:buSzPts val="1620"/>
              <a:buChar char="▪"/>
              <a:defRPr/>
            </a:lvl9pPr>
          </a:lstStyle>
          <a:p>
            <a:endParaRPr/>
          </a:p>
        </p:txBody>
      </p:sp>
      <p:sp>
        <p:nvSpPr>
          <p:cNvPr id="104" name="Google Shape;104;p23"/>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3"/>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3"/>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7"/>
        <p:cNvGrpSpPr/>
        <p:nvPr/>
      </p:nvGrpSpPr>
      <p:grpSpPr>
        <a:xfrm>
          <a:off x="0" y="0"/>
          <a:ext cx="0" cy="0"/>
          <a:chOff x="0" y="0"/>
          <a:chExt cx="0" cy="0"/>
        </a:xfrm>
      </p:grpSpPr>
      <p:sp>
        <p:nvSpPr>
          <p:cNvPr id="108" name="Google Shape;108;p24"/>
          <p:cNvSpPr/>
          <p:nvPr/>
        </p:nvSpPr>
        <p:spPr>
          <a:xfrm>
            <a:off x="1004479" y="0"/>
            <a:ext cx="10372316" cy="6858000"/>
          </a:xfrm>
          <a:prstGeom prst="rect">
            <a:avLst/>
          </a:prstGeom>
          <a:solidFill>
            <a:schemeClr val="dk2">
              <a:alpha val="9137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4"/>
          <p:cNvSpPr/>
          <p:nvPr/>
        </p:nvSpPr>
        <p:spPr>
          <a:xfrm>
            <a:off x="11377328"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24"/>
          <p:cNvSpPr txBox="1"/>
          <p:nvPr/>
        </p:nvSpPr>
        <p:spPr>
          <a:xfrm rot="5400000">
            <a:off x="10337141" y="416061"/>
            <a:ext cx="415636"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chemeClr val="accent6"/>
                </a:solidFill>
                <a:latin typeface="Noto Sans Symbols"/>
                <a:ea typeface="Noto Sans Symbols"/>
                <a:cs typeface="Noto Sans Symbols"/>
                <a:sym typeface="Noto Sans Symbols"/>
              </a:rPr>
              <a:t>◤</a:t>
            </a:r>
            <a:endParaRPr sz="1000" b="0" i="0" u="none" strike="noStrike" cap="none">
              <a:solidFill>
                <a:schemeClr val="accent6"/>
              </a:solidFill>
              <a:latin typeface="Arial"/>
              <a:ea typeface="Arial"/>
              <a:cs typeface="Arial"/>
              <a:sym typeface="Arial"/>
            </a:endParaRPr>
          </a:p>
        </p:txBody>
      </p:sp>
      <p:sp>
        <p:nvSpPr>
          <p:cNvPr id="111" name="Google Shape;111;p24"/>
          <p:cNvSpPr txBox="1">
            <a:spLocks noGrp="1"/>
          </p:cNvSpPr>
          <p:nvPr>
            <p:ph type="title"/>
          </p:nvPr>
        </p:nvSpPr>
        <p:spPr>
          <a:xfrm rot="5400000">
            <a:off x="7280577" y="2764621"/>
            <a:ext cx="5244126" cy="132651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24"/>
          <p:cNvSpPr txBox="1">
            <a:spLocks noGrp="1"/>
          </p:cNvSpPr>
          <p:nvPr>
            <p:ph type="body" idx="1"/>
          </p:nvPr>
        </p:nvSpPr>
        <p:spPr>
          <a:xfrm rot="5400000">
            <a:off x="3302434" y="276725"/>
            <a:ext cx="5079534" cy="6466903"/>
          </a:xfrm>
          <a:prstGeom prst="rect">
            <a:avLst/>
          </a:prstGeom>
          <a:noFill/>
          <a:ln>
            <a:noFill/>
          </a:ln>
        </p:spPr>
        <p:txBody>
          <a:bodyPr spcFirstLastPara="1" wrap="square" lIns="91425" tIns="45700" rIns="91425" bIns="45700" anchor="t" anchorCtr="0">
            <a:normAutofit/>
          </a:bodyPr>
          <a:lstStyle>
            <a:lvl1pPr marL="457200" lvl="0" indent="-331470" algn="l">
              <a:lnSpc>
                <a:spcPct val="120000"/>
              </a:lnSpc>
              <a:spcBef>
                <a:spcPts val="1000"/>
              </a:spcBef>
              <a:spcAft>
                <a:spcPts val="0"/>
              </a:spcAft>
              <a:buSzPts val="1620"/>
              <a:buChar char="▪"/>
              <a:defRPr/>
            </a:lvl1pPr>
            <a:lvl2pPr marL="914400" lvl="1" indent="-331469" algn="l">
              <a:lnSpc>
                <a:spcPct val="120000"/>
              </a:lnSpc>
              <a:spcBef>
                <a:spcPts val="600"/>
              </a:spcBef>
              <a:spcAft>
                <a:spcPts val="0"/>
              </a:spcAft>
              <a:buSzPts val="1620"/>
              <a:buChar char="▪"/>
              <a:defRPr/>
            </a:lvl2pPr>
            <a:lvl3pPr marL="1371600" lvl="2" indent="-331469" algn="l">
              <a:lnSpc>
                <a:spcPct val="120000"/>
              </a:lnSpc>
              <a:spcBef>
                <a:spcPts val="600"/>
              </a:spcBef>
              <a:spcAft>
                <a:spcPts val="0"/>
              </a:spcAft>
              <a:buSzPts val="1620"/>
              <a:buChar char="▪"/>
              <a:defRPr/>
            </a:lvl3pPr>
            <a:lvl4pPr marL="1828800" lvl="3" indent="-331469" algn="l">
              <a:lnSpc>
                <a:spcPct val="120000"/>
              </a:lnSpc>
              <a:spcBef>
                <a:spcPts val="600"/>
              </a:spcBef>
              <a:spcAft>
                <a:spcPts val="0"/>
              </a:spcAft>
              <a:buSzPts val="1620"/>
              <a:buChar char="▪"/>
              <a:defRPr/>
            </a:lvl4pPr>
            <a:lvl5pPr marL="2286000" lvl="4" indent="-331470" algn="l">
              <a:lnSpc>
                <a:spcPct val="120000"/>
              </a:lnSpc>
              <a:spcBef>
                <a:spcPts val="600"/>
              </a:spcBef>
              <a:spcAft>
                <a:spcPts val="0"/>
              </a:spcAft>
              <a:buSzPts val="1620"/>
              <a:buChar char="▪"/>
              <a:defRPr/>
            </a:lvl5pPr>
            <a:lvl6pPr marL="2743200" lvl="5" indent="-331470" algn="l">
              <a:lnSpc>
                <a:spcPct val="120000"/>
              </a:lnSpc>
              <a:spcBef>
                <a:spcPts val="600"/>
              </a:spcBef>
              <a:spcAft>
                <a:spcPts val="0"/>
              </a:spcAft>
              <a:buSzPts val="1620"/>
              <a:buChar char="▪"/>
              <a:defRPr/>
            </a:lvl6pPr>
            <a:lvl7pPr marL="3200400" lvl="6" indent="-331470" algn="l">
              <a:lnSpc>
                <a:spcPct val="120000"/>
              </a:lnSpc>
              <a:spcBef>
                <a:spcPts val="600"/>
              </a:spcBef>
              <a:spcAft>
                <a:spcPts val="0"/>
              </a:spcAft>
              <a:buSzPts val="1620"/>
              <a:buChar char="▪"/>
              <a:defRPr/>
            </a:lvl7pPr>
            <a:lvl8pPr marL="3657600" lvl="7" indent="-331470" algn="l">
              <a:lnSpc>
                <a:spcPct val="120000"/>
              </a:lnSpc>
              <a:spcBef>
                <a:spcPts val="600"/>
              </a:spcBef>
              <a:spcAft>
                <a:spcPts val="0"/>
              </a:spcAft>
              <a:buSzPts val="1620"/>
              <a:buChar char="▪"/>
              <a:defRPr/>
            </a:lvl8pPr>
            <a:lvl9pPr marL="4114800" lvl="8" indent="-331470" algn="l">
              <a:lnSpc>
                <a:spcPct val="120000"/>
              </a:lnSpc>
              <a:spcBef>
                <a:spcPts val="600"/>
              </a:spcBef>
              <a:spcAft>
                <a:spcPts val="600"/>
              </a:spcAft>
              <a:buSzPts val="1620"/>
              <a:buChar char="▪"/>
              <a:defRPr/>
            </a:lvl9pPr>
          </a:lstStyle>
          <a:p>
            <a:endParaRPr/>
          </a:p>
        </p:txBody>
      </p:sp>
      <p:sp>
        <p:nvSpPr>
          <p:cNvPr id="113" name="Google Shape;113;p24"/>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4"/>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24"/>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6"/>
        <p:cNvGrpSpPr/>
        <p:nvPr/>
      </p:nvGrpSpPr>
      <p:grpSpPr>
        <a:xfrm>
          <a:off x="0" y="0"/>
          <a:ext cx="0" cy="0"/>
          <a:chOff x="0" y="0"/>
          <a:chExt cx="0" cy="0"/>
        </a:xfrm>
      </p:grpSpPr>
      <p:sp>
        <p:nvSpPr>
          <p:cNvPr id="127" name="Google Shape;127;p14"/>
          <p:cNvSpPr/>
          <p:nvPr/>
        </p:nvSpPr>
        <p:spPr>
          <a:xfrm>
            <a:off x="1004479" y="0"/>
            <a:ext cx="10372316" cy="6858000"/>
          </a:xfrm>
          <a:prstGeom prst="rect">
            <a:avLst/>
          </a:prstGeom>
          <a:solidFill>
            <a:schemeClr val="lt2">
              <a:alpha val="9137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14"/>
          <p:cNvSpPr/>
          <p:nvPr/>
        </p:nvSpPr>
        <p:spPr>
          <a:xfrm>
            <a:off x="11377328"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14"/>
          <p:cNvSpPr txBox="1">
            <a:spLocks noGrp="1"/>
          </p:cNvSpPr>
          <p:nvPr>
            <p:ph type="title"/>
          </p:nvPr>
        </p:nvSpPr>
        <p:spPr>
          <a:xfrm>
            <a:off x="2611808" y="808056"/>
            <a:ext cx="7958331" cy="1077229"/>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14"/>
          <p:cNvSpPr txBox="1">
            <a:spLocks noGrp="1"/>
          </p:cNvSpPr>
          <p:nvPr>
            <p:ph type="body" idx="1"/>
          </p:nvPr>
        </p:nvSpPr>
        <p:spPr>
          <a:xfrm>
            <a:off x="2773599" y="2052116"/>
            <a:ext cx="7796540" cy="3997828"/>
          </a:xfrm>
          <a:prstGeom prst="rect">
            <a:avLst/>
          </a:prstGeom>
          <a:noFill/>
          <a:ln>
            <a:noFill/>
          </a:ln>
        </p:spPr>
        <p:txBody>
          <a:bodyPr spcFirstLastPara="1" wrap="square" lIns="91425" tIns="45700" rIns="91425" bIns="45700" anchor="ctr" anchorCtr="0">
            <a:normAutofit/>
          </a:bodyPr>
          <a:lstStyle>
            <a:lvl1pPr marL="457200" lvl="0" indent="-331470" algn="l">
              <a:lnSpc>
                <a:spcPct val="120000"/>
              </a:lnSpc>
              <a:spcBef>
                <a:spcPts val="1000"/>
              </a:spcBef>
              <a:spcAft>
                <a:spcPts val="0"/>
              </a:spcAft>
              <a:buSzPts val="1620"/>
              <a:buChar char="▪"/>
              <a:defRPr/>
            </a:lvl1pPr>
            <a:lvl2pPr marL="914400" lvl="1" indent="-331469" algn="l">
              <a:lnSpc>
                <a:spcPct val="120000"/>
              </a:lnSpc>
              <a:spcBef>
                <a:spcPts val="600"/>
              </a:spcBef>
              <a:spcAft>
                <a:spcPts val="0"/>
              </a:spcAft>
              <a:buSzPts val="1620"/>
              <a:buChar char="▪"/>
              <a:defRPr/>
            </a:lvl2pPr>
            <a:lvl3pPr marL="1371600" lvl="2" indent="-331469" algn="l">
              <a:lnSpc>
                <a:spcPct val="120000"/>
              </a:lnSpc>
              <a:spcBef>
                <a:spcPts val="600"/>
              </a:spcBef>
              <a:spcAft>
                <a:spcPts val="0"/>
              </a:spcAft>
              <a:buSzPts val="1620"/>
              <a:buChar char="▪"/>
              <a:defRPr/>
            </a:lvl3pPr>
            <a:lvl4pPr marL="1828800" lvl="3" indent="-331469" algn="l">
              <a:lnSpc>
                <a:spcPct val="120000"/>
              </a:lnSpc>
              <a:spcBef>
                <a:spcPts val="600"/>
              </a:spcBef>
              <a:spcAft>
                <a:spcPts val="0"/>
              </a:spcAft>
              <a:buSzPts val="1620"/>
              <a:buChar char="▪"/>
              <a:defRPr/>
            </a:lvl4pPr>
            <a:lvl5pPr marL="2286000" lvl="4" indent="-331470" algn="l">
              <a:lnSpc>
                <a:spcPct val="120000"/>
              </a:lnSpc>
              <a:spcBef>
                <a:spcPts val="600"/>
              </a:spcBef>
              <a:spcAft>
                <a:spcPts val="0"/>
              </a:spcAft>
              <a:buSzPts val="1620"/>
              <a:buChar char="▪"/>
              <a:defRPr/>
            </a:lvl5pPr>
            <a:lvl6pPr marL="2743200" lvl="5" indent="-331470" algn="l">
              <a:lnSpc>
                <a:spcPct val="120000"/>
              </a:lnSpc>
              <a:spcBef>
                <a:spcPts val="600"/>
              </a:spcBef>
              <a:spcAft>
                <a:spcPts val="0"/>
              </a:spcAft>
              <a:buSzPts val="1620"/>
              <a:buChar char="▪"/>
              <a:defRPr/>
            </a:lvl6pPr>
            <a:lvl7pPr marL="3200400" lvl="6" indent="-331470" algn="l">
              <a:lnSpc>
                <a:spcPct val="120000"/>
              </a:lnSpc>
              <a:spcBef>
                <a:spcPts val="600"/>
              </a:spcBef>
              <a:spcAft>
                <a:spcPts val="0"/>
              </a:spcAft>
              <a:buSzPts val="1620"/>
              <a:buChar char="▪"/>
              <a:defRPr/>
            </a:lvl7pPr>
            <a:lvl8pPr marL="3657600" lvl="7" indent="-331470" algn="l">
              <a:lnSpc>
                <a:spcPct val="120000"/>
              </a:lnSpc>
              <a:spcBef>
                <a:spcPts val="600"/>
              </a:spcBef>
              <a:spcAft>
                <a:spcPts val="0"/>
              </a:spcAft>
              <a:buSzPts val="1620"/>
              <a:buChar char="▪"/>
              <a:defRPr/>
            </a:lvl8pPr>
            <a:lvl9pPr marL="4114800" lvl="8" indent="-331470" algn="l">
              <a:lnSpc>
                <a:spcPct val="120000"/>
              </a:lnSpc>
              <a:spcBef>
                <a:spcPts val="600"/>
              </a:spcBef>
              <a:spcAft>
                <a:spcPts val="600"/>
              </a:spcAft>
              <a:buSzPts val="1620"/>
              <a:buChar char="▪"/>
              <a:defRPr/>
            </a:lvl9pPr>
          </a:lstStyle>
          <a:p>
            <a:endParaRPr/>
          </a:p>
        </p:txBody>
      </p:sp>
      <p:sp>
        <p:nvSpPr>
          <p:cNvPr id="131" name="Google Shape;131;p14"/>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14"/>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14"/>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4" name="Google Shape;134;p14"/>
          <p:cNvSpPr txBox="1"/>
          <p:nvPr/>
        </p:nvSpPr>
        <p:spPr>
          <a:xfrm>
            <a:off x="2194943" y="641225"/>
            <a:ext cx="415636"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chemeClr val="accent6"/>
                </a:solidFill>
                <a:latin typeface="Noto Sans Symbols"/>
                <a:ea typeface="Noto Sans Symbols"/>
                <a:cs typeface="Noto Sans Symbols"/>
                <a:sym typeface="Noto Sans Symbols"/>
              </a:rPr>
              <a:t>◤</a:t>
            </a:r>
            <a:endParaRPr sz="1000" b="0" i="0" u="none" strike="noStrike" cap="none">
              <a:solidFill>
                <a:schemeClr val="accent6"/>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4"/>
        <p:cNvGrpSpPr/>
        <p:nvPr/>
      </p:nvGrpSpPr>
      <p:grpSpPr>
        <a:xfrm>
          <a:off x="0" y="0"/>
          <a:ext cx="0" cy="0"/>
          <a:chOff x="0" y="0"/>
          <a:chExt cx="0" cy="0"/>
        </a:xfrm>
      </p:grpSpPr>
      <p:sp>
        <p:nvSpPr>
          <p:cNvPr id="25" name="Google Shape;25;p15"/>
          <p:cNvSpPr/>
          <p:nvPr/>
        </p:nvSpPr>
        <p:spPr>
          <a:xfrm>
            <a:off x="1004479" y="0"/>
            <a:ext cx="10372316" cy="6858000"/>
          </a:xfrm>
          <a:prstGeom prst="rect">
            <a:avLst/>
          </a:prstGeom>
          <a:solidFill>
            <a:schemeClr val="dk2">
              <a:alpha val="9137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15"/>
          <p:cNvSpPr/>
          <p:nvPr/>
        </p:nvSpPr>
        <p:spPr>
          <a:xfrm>
            <a:off x="11377328"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15"/>
          <p:cNvSpPr>
            <a:spLocks noGrp="1"/>
          </p:cNvSpPr>
          <p:nvPr>
            <p:ph type="pic" idx="2"/>
          </p:nvPr>
        </p:nvSpPr>
        <p:spPr>
          <a:xfrm>
            <a:off x="6747062" y="3229"/>
            <a:ext cx="4629734" cy="6858000"/>
          </a:xfrm>
          <a:prstGeom prst="rect">
            <a:avLst/>
          </a:prstGeom>
          <a:solidFill>
            <a:schemeClr val="lt1">
              <a:alpha val="9411"/>
            </a:schemeClr>
          </a:solidFill>
          <a:ln>
            <a:noFill/>
          </a:ln>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accent6"/>
              </a:buClr>
              <a:buSzPts val="2520"/>
              <a:buFont typeface="Noto Sans Symbols"/>
              <a:buNone/>
              <a:defRPr sz="2800" b="0" i="0" u="none" strike="noStrike" cap="none">
                <a:solidFill>
                  <a:schemeClr val="lt1"/>
                </a:solidFill>
                <a:latin typeface="Arial"/>
                <a:ea typeface="Arial"/>
                <a:cs typeface="Arial"/>
                <a:sym typeface="Arial"/>
              </a:defRPr>
            </a:lvl1pPr>
            <a:lvl2pPr marR="0" lvl="1" algn="l" rtl="0">
              <a:lnSpc>
                <a:spcPct val="120000"/>
              </a:lnSpc>
              <a:spcBef>
                <a:spcPts val="600"/>
              </a:spcBef>
              <a:spcAft>
                <a:spcPts val="0"/>
              </a:spcAft>
              <a:buClr>
                <a:schemeClr val="accent6"/>
              </a:buClr>
              <a:buSzPts val="2520"/>
              <a:buFont typeface="Noto Sans Symbols"/>
              <a:buNone/>
              <a:defRPr sz="2800" b="0" i="0" u="none" strike="noStrike" cap="none">
                <a:solidFill>
                  <a:schemeClr val="lt1"/>
                </a:solidFill>
                <a:latin typeface="Arial"/>
                <a:ea typeface="Arial"/>
                <a:cs typeface="Arial"/>
                <a:sym typeface="Arial"/>
              </a:defRPr>
            </a:lvl2pPr>
            <a:lvl3pPr marR="0" lvl="2" algn="l" rtl="0">
              <a:lnSpc>
                <a:spcPct val="120000"/>
              </a:lnSpc>
              <a:spcBef>
                <a:spcPts val="600"/>
              </a:spcBef>
              <a:spcAft>
                <a:spcPts val="0"/>
              </a:spcAft>
              <a:buClr>
                <a:schemeClr val="accent6"/>
              </a:buClr>
              <a:buSzPts val="2160"/>
              <a:buFont typeface="Noto Sans Symbols"/>
              <a:buNone/>
              <a:defRPr sz="2400" b="0" i="0" u="none" strike="noStrike" cap="none">
                <a:solidFill>
                  <a:schemeClr val="lt1"/>
                </a:solidFill>
                <a:latin typeface="Arial"/>
                <a:ea typeface="Arial"/>
                <a:cs typeface="Arial"/>
                <a:sym typeface="Arial"/>
              </a:defRPr>
            </a:lvl3pPr>
            <a:lvl4pPr marR="0" lvl="3" algn="l" rtl="0">
              <a:lnSpc>
                <a:spcPct val="120000"/>
              </a:lnSpc>
              <a:spcBef>
                <a:spcPts val="600"/>
              </a:spcBef>
              <a:spcAft>
                <a:spcPts val="0"/>
              </a:spcAft>
              <a:buClr>
                <a:schemeClr val="accent6"/>
              </a:buClr>
              <a:buSzPts val="1800"/>
              <a:buFont typeface="Noto Sans Symbols"/>
              <a:buNone/>
              <a:defRPr sz="2000" b="0" i="0" u="none" strike="noStrike" cap="none">
                <a:solidFill>
                  <a:schemeClr val="lt1"/>
                </a:solidFill>
                <a:latin typeface="Arial"/>
                <a:ea typeface="Arial"/>
                <a:cs typeface="Arial"/>
                <a:sym typeface="Arial"/>
              </a:defRPr>
            </a:lvl4pPr>
            <a:lvl5pPr marR="0" lvl="4" algn="l" rtl="0">
              <a:lnSpc>
                <a:spcPct val="120000"/>
              </a:lnSpc>
              <a:spcBef>
                <a:spcPts val="600"/>
              </a:spcBef>
              <a:spcAft>
                <a:spcPts val="0"/>
              </a:spcAft>
              <a:buClr>
                <a:schemeClr val="accent6"/>
              </a:buClr>
              <a:buSzPts val="1800"/>
              <a:buFont typeface="Noto Sans Symbols"/>
              <a:buNone/>
              <a:defRPr sz="2000" b="0" i="0" u="none" strike="noStrike" cap="none">
                <a:solidFill>
                  <a:schemeClr val="lt1"/>
                </a:solidFill>
                <a:latin typeface="Arial"/>
                <a:ea typeface="Arial"/>
                <a:cs typeface="Arial"/>
                <a:sym typeface="Arial"/>
              </a:defRPr>
            </a:lvl5pPr>
            <a:lvl6pPr marR="0" lvl="5" algn="l" rtl="0">
              <a:lnSpc>
                <a:spcPct val="120000"/>
              </a:lnSpc>
              <a:spcBef>
                <a:spcPts val="600"/>
              </a:spcBef>
              <a:spcAft>
                <a:spcPts val="0"/>
              </a:spcAft>
              <a:buClr>
                <a:schemeClr val="accent6"/>
              </a:buClr>
              <a:buSzPts val="1800"/>
              <a:buFont typeface="Noto Sans Symbols"/>
              <a:buNone/>
              <a:defRPr sz="2000" b="0" i="0" u="none" strike="noStrike" cap="none">
                <a:solidFill>
                  <a:schemeClr val="lt1"/>
                </a:solidFill>
                <a:latin typeface="Arial"/>
                <a:ea typeface="Arial"/>
                <a:cs typeface="Arial"/>
                <a:sym typeface="Arial"/>
              </a:defRPr>
            </a:lvl6pPr>
            <a:lvl7pPr marR="0" lvl="6" algn="l" rtl="0">
              <a:lnSpc>
                <a:spcPct val="120000"/>
              </a:lnSpc>
              <a:spcBef>
                <a:spcPts val="600"/>
              </a:spcBef>
              <a:spcAft>
                <a:spcPts val="0"/>
              </a:spcAft>
              <a:buClr>
                <a:schemeClr val="accent6"/>
              </a:buClr>
              <a:buSzPts val="1800"/>
              <a:buFont typeface="Noto Sans Symbols"/>
              <a:buNone/>
              <a:defRPr sz="2000" b="0" i="0" u="none" strike="noStrike" cap="none">
                <a:solidFill>
                  <a:schemeClr val="lt1"/>
                </a:solidFill>
                <a:latin typeface="Arial"/>
                <a:ea typeface="Arial"/>
                <a:cs typeface="Arial"/>
                <a:sym typeface="Arial"/>
              </a:defRPr>
            </a:lvl7pPr>
            <a:lvl8pPr marR="0" lvl="7" algn="l" rtl="0">
              <a:lnSpc>
                <a:spcPct val="120000"/>
              </a:lnSpc>
              <a:spcBef>
                <a:spcPts val="600"/>
              </a:spcBef>
              <a:spcAft>
                <a:spcPts val="0"/>
              </a:spcAft>
              <a:buClr>
                <a:schemeClr val="accent6"/>
              </a:buClr>
              <a:buSzPts val="1800"/>
              <a:buFont typeface="Noto Sans Symbols"/>
              <a:buNone/>
              <a:defRPr sz="2000" b="0" i="0" u="none" strike="noStrike" cap="none">
                <a:solidFill>
                  <a:schemeClr val="lt1"/>
                </a:solidFill>
                <a:latin typeface="Arial"/>
                <a:ea typeface="Arial"/>
                <a:cs typeface="Arial"/>
                <a:sym typeface="Arial"/>
              </a:defRPr>
            </a:lvl8pPr>
            <a:lvl9pPr marR="0" lvl="8" algn="l" rtl="0">
              <a:lnSpc>
                <a:spcPct val="120000"/>
              </a:lnSpc>
              <a:spcBef>
                <a:spcPts val="600"/>
              </a:spcBef>
              <a:spcAft>
                <a:spcPts val="600"/>
              </a:spcAft>
              <a:buClr>
                <a:schemeClr val="accent6"/>
              </a:buClr>
              <a:buSzPts val="1800"/>
              <a:buFont typeface="Noto Sans Symbols"/>
              <a:buNone/>
              <a:defRPr sz="2000" b="0" i="0" u="none" strike="noStrike" cap="none">
                <a:solidFill>
                  <a:schemeClr val="lt1"/>
                </a:solidFill>
                <a:latin typeface="Arial"/>
                <a:ea typeface="Arial"/>
                <a:cs typeface="Arial"/>
                <a:sym typeface="Arial"/>
              </a:defRPr>
            </a:lvl9pPr>
          </a:lstStyle>
          <a:p>
            <a:endParaRPr/>
          </a:p>
        </p:txBody>
      </p:sp>
      <p:sp>
        <p:nvSpPr>
          <p:cNvPr id="28" name="Google Shape;28;p15"/>
          <p:cNvSpPr txBox="1"/>
          <p:nvPr/>
        </p:nvSpPr>
        <p:spPr>
          <a:xfrm>
            <a:off x="1554686" y="1127550"/>
            <a:ext cx="415636"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chemeClr val="accent6"/>
                </a:solidFill>
                <a:latin typeface="Noto Sans Symbols"/>
                <a:ea typeface="Noto Sans Symbols"/>
                <a:cs typeface="Noto Sans Symbols"/>
                <a:sym typeface="Noto Sans Symbols"/>
              </a:rPr>
              <a:t>◤</a:t>
            </a:r>
            <a:endParaRPr sz="1000" b="0" i="0" u="none" strike="noStrike" cap="none">
              <a:solidFill>
                <a:schemeClr val="accent6"/>
              </a:solidFill>
              <a:latin typeface="Arial"/>
              <a:ea typeface="Arial"/>
              <a:cs typeface="Arial"/>
              <a:sym typeface="Arial"/>
            </a:endParaRPr>
          </a:p>
        </p:txBody>
      </p:sp>
      <p:sp>
        <p:nvSpPr>
          <p:cNvPr id="29" name="Google Shape;29;p15"/>
          <p:cNvSpPr txBox="1">
            <a:spLocks noGrp="1"/>
          </p:cNvSpPr>
          <p:nvPr>
            <p:ph type="title"/>
          </p:nvPr>
        </p:nvSpPr>
        <p:spPr>
          <a:xfrm>
            <a:off x="1971241" y="1282452"/>
            <a:ext cx="3970986" cy="190047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5"/>
          <p:cNvSpPr txBox="1">
            <a:spLocks noGrp="1"/>
          </p:cNvSpPr>
          <p:nvPr>
            <p:ph type="body" idx="1"/>
          </p:nvPr>
        </p:nvSpPr>
        <p:spPr>
          <a:xfrm>
            <a:off x="1970322" y="3182928"/>
            <a:ext cx="3971874" cy="238639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800"/>
              <a:buNone/>
              <a:defRPr sz="2000"/>
            </a:lvl1pPr>
            <a:lvl2pPr marL="914400" lvl="1" indent="-228600" algn="l">
              <a:lnSpc>
                <a:spcPct val="120000"/>
              </a:lnSpc>
              <a:spcBef>
                <a:spcPts val="600"/>
              </a:spcBef>
              <a:spcAft>
                <a:spcPts val="0"/>
              </a:spcAft>
              <a:buSzPts val="1260"/>
              <a:buNone/>
              <a:defRPr sz="1400"/>
            </a:lvl2pPr>
            <a:lvl3pPr marL="1371600" lvl="2" indent="-228600" algn="l">
              <a:lnSpc>
                <a:spcPct val="120000"/>
              </a:lnSpc>
              <a:spcBef>
                <a:spcPts val="600"/>
              </a:spcBef>
              <a:spcAft>
                <a:spcPts val="0"/>
              </a:spcAft>
              <a:buSzPts val="1080"/>
              <a:buNone/>
              <a:defRPr sz="1200"/>
            </a:lvl3pPr>
            <a:lvl4pPr marL="1828800" lvl="3" indent="-228600" algn="l">
              <a:lnSpc>
                <a:spcPct val="120000"/>
              </a:lnSpc>
              <a:spcBef>
                <a:spcPts val="600"/>
              </a:spcBef>
              <a:spcAft>
                <a:spcPts val="0"/>
              </a:spcAft>
              <a:buSzPts val="900"/>
              <a:buNone/>
              <a:defRPr sz="1000"/>
            </a:lvl4pPr>
            <a:lvl5pPr marL="2286000" lvl="4" indent="-228600" algn="l">
              <a:lnSpc>
                <a:spcPct val="120000"/>
              </a:lnSpc>
              <a:spcBef>
                <a:spcPts val="600"/>
              </a:spcBef>
              <a:spcAft>
                <a:spcPts val="0"/>
              </a:spcAft>
              <a:buSzPts val="900"/>
              <a:buNone/>
              <a:defRPr sz="1000"/>
            </a:lvl5pPr>
            <a:lvl6pPr marL="2743200" lvl="5" indent="-228600" algn="l">
              <a:lnSpc>
                <a:spcPct val="120000"/>
              </a:lnSpc>
              <a:spcBef>
                <a:spcPts val="600"/>
              </a:spcBef>
              <a:spcAft>
                <a:spcPts val="0"/>
              </a:spcAft>
              <a:buSzPts val="900"/>
              <a:buNone/>
              <a:defRPr sz="1000"/>
            </a:lvl6pPr>
            <a:lvl7pPr marL="3200400" lvl="6" indent="-228600" algn="l">
              <a:lnSpc>
                <a:spcPct val="120000"/>
              </a:lnSpc>
              <a:spcBef>
                <a:spcPts val="600"/>
              </a:spcBef>
              <a:spcAft>
                <a:spcPts val="0"/>
              </a:spcAft>
              <a:buSzPts val="900"/>
              <a:buNone/>
              <a:defRPr sz="1000"/>
            </a:lvl7pPr>
            <a:lvl8pPr marL="3657600" lvl="7" indent="-228600" algn="l">
              <a:lnSpc>
                <a:spcPct val="120000"/>
              </a:lnSpc>
              <a:spcBef>
                <a:spcPts val="600"/>
              </a:spcBef>
              <a:spcAft>
                <a:spcPts val="0"/>
              </a:spcAft>
              <a:buSzPts val="900"/>
              <a:buNone/>
              <a:defRPr sz="1000"/>
            </a:lvl8pPr>
            <a:lvl9pPr marL="4114800" lvl="8" indent="-228600" algn="l">
              <a:lnSpc>
                <a:spcPct val="120000"/>
              </a:lnSpc>
              <a:spcBef>
                <a:spcPts val="600"/>
              </a:spcBef>
              <a:spcAft>
                <a:spcPts val="600"/>
              </a:spcAft>
              <a:buSzPts val="900"/>
              <a:buNone/>
              <a:defRPr sz="1000"/>
            </a:lvl9pPr>
          </a:lstStyle>
          <a:p>
            <a:endParaRPr/>
          </a:p>
        </p:txBody>
      </p:sp>
      <p:sp>
        <p:nvSpPr>
          <p:cNvPr id="31" name="Google Shape;31;p15"/>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5"/>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5"/>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4"/>
        <p:cNvGrpSpPr/>
        <p:nvPr/>
      </p:nvGrpSpPr>
      <p:grpSpPr>
        <a:xfrm>
          <a:off x="0" y="0"/>
          <a:ext cx="0" cy="0"/>
          <a:chOff x="0" y="0"/>
          <a:chExt cx="0" cy="0"/>
        </a:xfrm>
      </p:grpSpPr>
      <p:sp>
        <p:nvSpPr>
          <p:cNvPr id="35" name="Google Shape;35;p16"/>
          <p:cNvSpPr/>
          <p:nvPr/>
        </p:nvSpPr>
        <p:spPr>
          <a:xfrm>
            <a:off x="1007533" y="0"/>
            <a:ext cx="7934348" cy="6858000"/>
          </a:xfrm>
          <a:prstGeom prst="rect">
            <a:avLst/>
          </a:prstGeom>
          <a:solidFill>
            <a:schemeClr val="dk2">
              <a:alpha val="9137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16"/>
          <p:cNvSpPr/>
          <p:nvPr/>
        </p:nvSpPr>
        <p:spPr>
          <a:xfrm>
            <a:off x="8941881"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6"/>
          <p:cNvSpPr txBox="1">
            <a:spLocks noGrp="1"/>
          </p:cNvSpPr>
          <p:nvPr>
            <p:ph type="ctrTitle"/>
          </p:nvPr>
        </p:nvSpPr>
        <p:spPr>
          <a:xfrm>
            <a:off x="2611808" y="3428998"/>
            <a:ext cx="5518066" cy="2268559"/>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l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6"/>
          <p:cNvSpPr txBox="1">
            <a:spLocks noGrp="1"/>
          </p:cNvSpPr>
          <p:nvPr>
            <p:ph type="subTitle" idx="1"/>
          </p:nvPr>
        </p:nvSpPr>
        <p:spPr>
          <a:xfrm>
            <a:off x="2772274" y="2268786"/>
            <a:ext cx="5357600" cy="1160213"/>
          </a:xfrm>
          <a:prstGeom prst="rect">
            <a:avLst/>
          </a:prstGeom>
          <a:noFill/>
          <a:ln>
            <a:noFill/>
          </a:ln>
        </p:spPr>
        <p:txBody>
          <a:bodyPr spcFirstLastPara="1" wrap="square" lIns="91425" tIns="0" rIns="91425" bIns="45700" anchor="b" anchorCtr="0">
            <a:normAutofit/>
          </a:bodyPr>
          <a:lstStyle>
            <a:lvl1pPr lvl="0" algn="r">
              <a:lnSpc>
                <a:spcPct val="120000"/>
              </a:lnSpc>
              <a:spcBef>
                <a:spcPts val="1000"/>
              </a:spcBef>
              <a:spcAft>
                <a:spcPts val="0"/>
              </a:spcAft>
              <a:buSzPts val="1620"/>
              <a:buNone/>
              <a:defRPr sz="1800" b="0">
                <a:solidFill>
                  <a:schemeClr val="lt1"/>
                </a:solidFill>
              </a:defRPr>
            </a:lvl1pPr>
            <a:lvl2pPr lvl="1" algn="ctr">
              <a:lnSpc>
                <a:spcPct val="120000"/>
              </a:lnSpc>
              <a:spcBef>
                <a:spcPts val="600"/>
              </a:spcBef>
              <a:spcAft>
                <a:spcPts val="0"/>
              </a:spcAft>
              <a:buSzPts val="1620"/>
              <a:buNone/>
              <a:defRPr sz="1800"/>
            </a:lvl2pPr>
            <a:lvl3pPr lvl="2" algn="ctr">
              <a:lnSpc>
                <a:spcPct val="120000"/>
              </a:lnSpc>
              <a:spcBef>
                <a:spcPts val="600"/>
              </a:spcBef>
              <a:spcAft>
                <a:spcPts val="0"/>
              </a:spcAft>
              <a:buSzPts val="1620"/>
              <a:buNone/>
              <a:defRPr sz="1800"/>
            </a:lvl3pPr>
            <a:lvl4pPr lvl="3" algn="ctr">
              <a:lnSpc>
                <a:spcPct val="120000"/>
              </a:lnSpc>
              <a:spcBef>
                <a:spcPts val="600"/>
              </a:spcBef>
              <a:spcAft>
                <a:spcPts val="0"/>
              </a:spcAft>
              <a:buSzPts val="1440"/>
              <a:buNone/>
              <a:defRPr sz="1600"/>
            </a:lvl4pPr>
            <a:lvl5pPr lvl="4" algn="ctr">
              <a:lnSpc>
                <a:spcPct val="120000"/>
              </a:lnSpc>
              <a:spcBef>
                <a:spcPts val="600"/>
              </a:spcBef>
              <a:spcAft>
                <a:spcPts val="0"/>
              </a:spcAft>
              <a:buSzPts val="1440"/>
              <a:buNone/>
              <a:defRPr sz="1600"/>
            </a:lvl5pPr>
            <a:lvl6pPr lvl="5" algn="ctr">
              <a:lnSpc>
                <a:spcPct val="120000"/>
              </a:lnSpc>
              <a:spcBef>
                <a:spcPts val="600"/>
              </a:spcBef>
              <a:spcAft>
                <a:spcPts val="0"/>
              </a:spcAft>
              <a:buSzPts val="1440"/>
              <a:buNone/>
              <a:defRPr sz="1600"/>
            </a:lvl6pPr>
            <a:lvl7pPr lvl="6" algn="ctr">
              <a:lnSpc>
                <a:spcPct val="120000"/>
              </a:lnSpc>
              <a:spcBef>
                <a:spcPts val="600"/>
              </a:spcBef>
              <a:spcAft>
                <a:spcPts val="0"/>
              </a:spcAft>
              <a:buSzPts val="1440"/>
              <a:buNone/>
              <a:defRPr sz="1600"/>
            </a:lvl7pPr>
            <a:lvl8pPr lvl="7" algn="ctr">
              <a:lnSpc>
                <a:spcPct val="120000"/>
              </a:lnSpc>
              <a:spcBef>
                <a:spcPts val="600"/>
              </a:spcBef>
              <a:spcAft>
                <a:spcPts val="0"/>
              </a:spcAft>
              <a:buSzPts val="1440"/>
              <a:buNone/>
              <a:defRPr sz="1600"/>
            </a:lvl8pPr>
            <a:lvl9pPr lvl="8" algn="ctr">
              <a:lnSpc>
                <a:spcPct val="120000"/>
              </a:lnSpc>
              <a:spcBef>
                <a:spcPts val="600"/>
              </a:spcBef>
              <a:spcAft>
                <a:spcPts val="600"/>
              </a:spcAft>
              <a:buSzPts val="1440"/>
              <a:buNone/>
              <a:defRPr sz="1600"/>
            </a:lvl9pPr>
          </a:lstStyle>
          <a:p>
            <a:endParaRPr/>
          </a:p>
        </p:txBody>
      </p:sp>
      <p:sp>
        <p:nvSpPr>
          <p:cNvPr id="39" name="Google Shape;39;p16"/>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6"/>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6"/>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2" name="Google Shape;42;p16"/>
          <p:cNvSpPr txBox="1"/>
          <p:nvPr/>
        </p:nvSpPr>
        <p:spPr>
          <a:xfrm>
            <a:off x="2191282" y="3262852"/>
            <a:ext cx="415636"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400"/>
              <a:buFont typeface="Arial"/>
              <a:buNone/>
            </a:pPr>
            <a:r>
              <a:rPr lang="en-US" sz="2400" b="0" i="0" u="none" strike="noStrike" cap="none">
                <a:solidFill>
                  <a:schemeClr val="accent6"/>
                </a:solidFill>
                <a:latin typeface="Noto Sans Symbols"/>
                <a:ea typeface="Noto Sans Symbols"/>
                <a:cs typeface="Noto Sans Symbols"/>
                <a:sym typeface="Noto Sans Symbols"/>
              </a:rPr>
              <a:t>◤</a:t>
            </a:r>
            <a:endParaRPr sz="2400" b="0" i="0" u="none" strike="noStrike" cap="none">
              <a:solidFill>
                <a:schemeClr val="accent6"/>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17"/>
          <p:cNvSpPr/>
          <p:nvPr/>
        </p:nvSpPr>
        <p:spPr>
          <a:xfrm>
            <a:off x="1004479" y="0"/>
            <a:ext cx="10372316" cy="6858000"/>
          </a:xfrm>
          <a:prstGeom prst="rect">
            <a:avLst/>
          </a:prstGeom>
          <a:solidFill>
            <a:schemeClr val="dk2">
              <a:alpha val="9137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17"/>
          <p:cNvSpPr/>
          <p:nvPr/>
        </p:nvSpPr>
        <p:spPr>
          <a:xfrm>
            <a:off x="11377328"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17"/>
          <p:cNvSpPr txBox="1"/>
          <p:nvPr/>
        </p:nvSpPr>
        <p:spPr>
          <a:xfrm>
            <a:off x="2191843" y="2962586"/>
            <a:ext cx="415636"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chemeClr val="accent6"/>
                </a:solidFill>
                <a:latin typeface="Noto Sans Symbols"/>
                <a:ea typeface="Noto Sans Symbols"/>
                <a:cs typeface="Noto Sans Symbols"/>
                <a:sym typeface="Noto Sans Symbols"/>
              </a:rPr>
              <a:t>◤</a:t>
            </a:r>
            <a:endParaRPr sz="1000" b="0" i="0" u="none" strike="noStrike" cap="none">
              <a:solidFill>
                <a:schemeClr val="accent6"/>
              </a:solidFill>
              <a:latin typeface="Arial"/>
              <a:ea typeface="Arial"/>
              <a:cs typeface="Arial"/>
              <a:sym typeface="Arial"/>
            </a:endParaRPr>
          </a:p>
        </p:txBody>
      </p:sp>
      <p:sp>
        <p:nvSpPr>
          <p:cNvPr id="47" name="Google Shape;47;p17"/>
          <p:cNvSpPr txBox="1">
            <a:spLocks noGrp="1"/>
          </p:cNvSpPr>
          <p:nvPr>
            <p:ph type="title"/>
          </p:nvPr>
        </p:nvSpPr>
        <p:spPr>
          <a:xfrm>
            <a:off x="2609873" y="3147254"/>
            <a:ext cx="7956560" cy="1424746"/>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lt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body" idx="1"/>
          </p:nvPr>
        </p:nvSpPr>
        <p:spPr>
          <a:xfrm>
            <a:off x="2773968" y="2268786"/>
            <a:ext cx="7791931" cy="878468"/>
          </a:xfrm>
          <a:prstGeom prst="rect">
            <a:avLst/>
          </a:prstGeom>
          <a:noFill/>
          <a:ln>
            <a:noFill/>
          </a:ln>
        </p:spPr>
        <p:txBody>
          <a:bodyPr spcFirstLastPara="1" wrap="square" lIns="91425" tIns="0" rIns="91425" bIns="45700" anchor="b" anchorCtr="0">
            <a:normAutofit/>
          </a:bodyPr>
          <a:lstStyle>
            <a:lvl1pPr marL="457200" lvl="0" indent="-228600" algn="r">
              <a:lnSpc>
                <a:spcPct val="120000"/>
              </a:lnSpc>
              <a:spcBef>
                <a:spcPts val="1000"/>
              </a:spcBef>
              <a:spcAft>
                <a:spcPts val="0"/>
              </a:spcAft>
              <a:buSzPts val="1620"/>
              <a:buNone/>
              <a:defRPr sz="1800">
                <a:solidFill>
                  <a:schemeClr val="lt1"/>
                </a:solidFill>
              </a:defRPr>
            </a:lvl1pPr>
            <a:lvl2pPr marL="914400" lvl="1" indent="-228600" algn="l">
              <a:lnSpc>
                <a:spcPct val="120000"/>
              </a:lnSpc>
              <a:spcBef>
                <a:spcPts val="600"/>
              </a:spcBef>
              <a:spcAft>
                <a:spcPts val="0"/>
              </a:spcAft>
              <a:buSzPts val="1620"/>
              <a:buNone/>
              <a:defRPr sz="1800">
                <a:solidFill>
                  <a:schemeClr val="lt1"/>
                </a:solidFill>
              </a:defRPr>
            </a:lvl2pPr>
            <a:lvl3pPr marL="1371600" lvl="2" indent="-228600" algn="l">
              <a:lnSpc>
                <a:spcPct val="120000"/>
              </a:lnSpc>
              <a:spcBef>
                <a:spcPts val="600"/>
              </a:spcBef>
              <a:spcAft>
                <a:spcPts val="0"/>
              </a:spcAft>
              <a:buSzPts val="1620"/>
              <a:buNone/>
              <a:defRPr sz="1800">
                <a:solidFill>
                  <a:schemeClr val="lt1"/>
                </a:solidFill>
              </a:defRPr>
            </a:lvl3pPr>
            <a:lvl4pPr marL="1828800" lvl="3" indent="-228600" algn="l">
              <a:lnSpc>
                <a:spcPct val="120000"/>
              </a:lnSpc>
              <a:spcBef>
                <a:spcPts val="600"/>
              </a:spcBef>
              <a:spcAft>
                <a:spcPts val="0"/>
              </a:spcAft>
              <a:buSzPts val="1440"/>
              <a:buNone/>
              <a:defRPr sz="1600">
                <a:solidFill>
                  <a:schemeClr val="lt1"/>
                </a:solidFill>
              </a:defRPr>
            </a:lvl4pPr>
            <a:lvl5pPr marL="2286000" lvl="4" indent="-228600" algn="l">
              <a:lnSpc>
                <a:spcPct val="120000"/>
              </a:lnSpc>
              <a:spcBef>
                <a:spcPts val="600"/>
              </a:spcBef>
              <a:spcAft>
                <a:spcPts val="0"/>
              </a:spcAft>
              <a:buSzPts val="1440"/>
              <a:buNone/>
              <a:defRPr sz="1600">
                <a:solidFill>
                  <a:schemeClr val="lt1"/>
                </a:solidFill>
              </a:defRPr>
            </a:lvl5pPr>
            <a:lvl6pPr marL="2743200" lvl="5" indent="-228600" algn="l">
              <a:lnSpc>
                <a:spcPct val="120000"/>
              </a:lnSpc>
              <a:spcBef>
                <a:spcPts val="600"/>
              </a:spcBef>
              <a:spcAft>
                <a:spcPts val="0"/>
              </a:spcAft>
              <a:buSzPts val="1440"/>
              <a:buNone/>
              <a:defRPr sz="1600">
                <a:solidFill>
                  <a:schemeClr val="lt1"/>
                </a:solidFill>
              </a:defRPr>
            </a:lvl6pPr>
            <a:lvl7pPr marL="3200400" lvl="6" indent="-228600" algn="l">
              <a:lnSpc>
                <a:spcPct val="120000"/>
              </a:lnSpc>
              <a:spcBef>
                <a:spcPts val="600"/>
              </a:spcBef>
              <a:spcAft>
                <a:spcPts val="0"/>
              </a:spcAft>
              <a:buSzPts val="1440"/>
              <a:buNone/>
              <a:defRPr sz="1600">
                <a:solidFill>
                  <a:schemeClr val="lt1"/>
                </a:solidFill>
              </a:defRPr>
            </a:lvl7pPr>
            <a:lvl8pPr marL="3657600" lvl="7" indent="-228600" algn="l">
              <a:lnSpc>
                <a:spcPct val="120000"/>
              </a:lnSpc>
              <a:spcBef>
                <a:spcPts val="600"/>
              </a:spcBef>
              <a:spcAft>
                <a:spcPts val="0"/>
              </a:spcAft>
              <a:buSzPts val="1440"/>
              <a:buNone/>
              <a:defRPr sz="1600">
                <a:solidFill>
                  <a:schemeClr val="lt1"/>
                </a:solidFill>
              </a:defRPr>
            </a:lvl8pPr>
            <a:lvl9pPr marL="4114800" lvl="8" indent="-228600" algn="l">
              <a:lnSpc>
                <a:spcPct val="120000"/>
              </a:lnSpc>
              <a:spcBef>
                <a:spcPts val="600"/>
              </a:spcBef>
              <a:spcAft>
                <a:spcPts val="600"/>
              </a:spcAft>
              <a:buSzPts val="1440"/>
              <a:buNone/>
              <a:defRPr sz="1600">
                <a:solidFill>
                  <a:schemeClr val="lt1"/>
                </a:solidFill>
              </a:defRPr>
            </a:lvl9pPr>
          </a:lstStyle>
          <a:p>
            <a:endParaRPr/>
          </a:p>
        </p:txBody>
      </p:sp>
      <p:sp>
        <p:nvSpPr>
          <p:cNvPr id="49" name="Google Shape;49;p17"/>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7"/>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7"/>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2"/>
        <p:cNvGrpSpPr/>
        <p:nvPr/>
      </p:nvGrpSpPr>
      <p:grpSpPr>
        <a:xfrm>
          <a:off x="0" y="0"/>
          <a:ext cx="0" cy="0"/>
          <a:chOff x="0" y="0"/>
          <a:chExt cx="0" cy="0"/>
        </a:xfrm>
      </p:grpSpPr>
      <p:sp>
        <p:nvSpPr>
          <p:cNvPr id="53" name="Google Shape;53;p18"/>
          <p:cNvSpPr/>
          <p:nvPr/>
        </p:nvSpPr>
        <p:spPr>
          <a:xfrm>
            <a:off x="1004479" y="0"/>
            <a:ext cx="10372316" cy="6858000"/>
          </a:xfrm>
          <a:prstGeom prst="rect">
            <a:avLst/>
          </a:prstGeom>
          <a:solidFill>
            <a:schemeClr val="dk2">
              <a:alpha val="9137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18"/>
          <p:cNvSpPr/>
          <p:nvPr/>
        </p:nvSpPr>
        <p:spPr>
          <a:xfrm>
            <a:off x="11377328"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8"/>
          <p:cNvSpPr txBox="1">
            <a:spLocks noGrp="1"/>
          </p:cNvSpPr>
          <p:nvPr>
            <p:ph type="title"/>
          </p:nvPr>
        </p:nvSpPr>
        <p:spPr>
          <a:xfrm>
            <a:off x="2609873" y="805817"/>
            <a:ext cx="7950984" cy="1081705"/>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8"/>
          <p:cNvSpPr txBox="1">
            <a:spLocks noGrp="1"/>
          </p:cNvSpPr>
          <p:nvPr>
            <p:ph type="body" idx="1"/>
          </p:nvPr>
        </p:nvSpPr>
        <p:spPr>
          <a:xfrm>
            <a:off x="2605374" y="2052116"/>
            <a:ext cx="3891960" cy="3997828"/>
          </a:xfrm>
          <a:prstGeom prst="rect">
            <a:avLst/>
          </a:prstGeom>
          <a:noFill/>
          <a:ln>
            <a:noFill/>
          </a:ln>
        </p:spPr>
        <p:txBody>
          <a:bodyPr spcFirstLastPara="1" wrap="square" lIns="91425" tIns="45700" rIns="91425" bIns="45700" anchor="t" anchorCtr="0">
            <a:normAutofit/>
          </a:bodyPr>
          <a:lstStyle>
            <a:lvl1pPr marL="457200" lvl="0" indent="-331470" algn="l">
              <a:lnSpc>
                <a:spcPct val="120000"/>
              </a:lnSpc>
              <a:spcBef>
                <a:spcPts val="1000"/>
              </a:spcBef>
              <a:spcAft>
                <a:spcPts val="0"/>
              </a:spcAft>
              <a:buSzPts val="1620"/>
              <a:buChar char="▪"/>
              <a:defRPr/>
            </a:lvl1pPr>
            <a:lvl2pPr marL="914400" lvl="1" indent="-331469" algn="l">
              <a:lnSpc>
                <a:spcPct val="120000"/>
              </a:lnSpc>
              <a:spcBef>
                <a:spcPts val="600"/>
              </a:spcBef>
              <a:spcAft>
                <a:spcPts val="0"/>
              </a:spcAft>
              <a:buSzPts val="1620"/>
              <a:buChar char="▪"/>
              <a:defRPr/>
            </a:lvl2pPr>
            <a:lvl3pPr marL="1371600" lvl="2" indent="-331469" algn="l">
              <a:lnSpc>
                <a:spcPct val="120000"/>
              </a:lnSpc>
              <a:spcBef>
                <a:spcPts val="600"/>
              </a:spcBef>
              <a:spcAft>
                <a:spcPts val="0"/>
              </a:spcAft>
              <a:buSzPts val="1620"/>
              <a:buChar char="▪"/>
              <a:defRPr/>
            </a:lvl3pPr>
            <a:lvl4pPr marL="1828800" lvl="3" indent="-331469" algn="l">
              <a:lnSpc>
                <a:spcPct val="120000"/>
              </a:lnSpc>
              <a:spcBef>
                <a:spcPts val="600"/>
              </a:spcBef>
              <a:spcAft>
                <a:spcPts val="0"/>
              </a:spcAft>
              <a:buSzPts val="1620"/>
              <a:buChar char="▪"/>
              <a:defRPr/>
            </a:lvl4pPr>
            <a:lvl5pPr marL="2286000" lvl="4" indent="-331470" algn="l">
              <a:lnSpc>
                <a:spcPct val="120000"/>
              </a:lnSpc>
              <a:spcBef>
                <a:spcPts val="600"/>
              </a:spcBef>
              <a:spcAft>
                <a:spcPts val="0"/>
              </a:spcAft>
              <a:buSzPts val="1620"/>
              <a:buChar char="▪"/>
              <a:defRPr/>
            </a:lvl5pPr>
            <a:lvl6pPr marL="2743200" lvl="5" indent="-331470" algn="l">
              <a:lnSpc>
                <a:spcPct val="120000"/>
              </a:lnSpc>
              <a:spcBef>
                <a:spcPts val="600"/>
              </a:spcBef>
              <a:spcAft>
                <a:spcPts val="0"/>
              </a:spcAft>
              <a:buSzPts val="1620"/>
              <a:buChar char="▪"/>
              <a:defRPr/>
            </a:lvl6pPr>
            <a:lvl7pPr marL="3200400" lvl="6" indent="-331470" algn="l">
              <a:lnSpc>
                <a:spcPct val="120000"/>
              </a:lnSpc>
              <a:spcBef>
                <a:spcPts val="600"/>
              </a:spcBef>
              <a:spcAft>
                <a:spcPts val="0"/>
              </a:spcAft>
              <a:buSzPts val="1620"/>
              <a:buChar char="▪"/>
              <a:defRPr/>
            </a:lvl7pPr>
            <a:lvl8pPr marL="3657600" lvl="7" indent="-331470" algn="l">
              <a:lnSpc>
                <a:spcPct val="120000"/>
              </a:lnSpc>
              <a:spcBef>
                <a:spcPts val="600"/>
              </a:spcBef>
              <a:spcAft>
                <a:spcPts val="0"/>
              </a:spcAft>
              <a:buSzPts val="1620"/>
              <a:buChar char="▪"/>
              <a:defRPr/>
            </a:lvl8pPr>
            <a:lvl9pPr marL="4114800" lvl="8" indent="-331470" algn="l">
              <a:lnSpc>
                <a:spcPct val="120000"/>
              </a:lnSpc>
              <a:spcBef>
                <a:spcPts val="600"/>
              </a:spcBef>
              <a:spcAft>
                <a:spcPts val="600"/>
              </a:spcAft>
              <a:buSzPts val="1620"/>
              <a:buChar char="▪"/>
              <a:defRPr/>
            </a:lvl9pPr>
          </a:lstStyle>
          <a:p>
            <a:endParaRPr/>
          </a:p>
        </p:txBody>
      </p:sp>
      <p:sp>
        <p:nvSpPr>
          <p:cNvPr id="57" name="Google Shape;57;p18"/>
          <p:cNvSpPr txBox="1">
            <a:spLocks noGrp="1"/>
          </p:cNvSpPr>
          <p:nvPr>
            <p:ph type="body" idx="2"/>
          </p:nvPr>
        </p:nvSpPr>
        <p:spPr>
          <a:xfrm>
            <a:off x="6666636" y="2052114"/>
            <a:ext cx="3894222" cy="3997829"/>
          </a:xfrm>
          <a:prstGeom prst="rect">
            <a:avLst/>
          </a:prstGeom>
          <a:noFill/>
          <a:ln>
            <a:noFill/>
          </a:ln>
        </p:spPr>
        <p:txBody>
          <a:bodyPr spcFirstLastPara="1" wrap="square" lIns="91425" tIns="45700" rIns="91425" bIns="45700" anchor="t" anchorCtr="0">
            <a:normAutofit/>
          </a:bodyPr>
          <a:lstStyle>
            <a:lvl1pPr marL="457200" lvl="0" indent="-331470" algn="l">
              <a:lnSpc>
                <a:spcPct val="120000"/>
              </a:lnSpc>
              <a:spcBef>
                <a:spcPts val="1000"/>
              </a:spcBef>
              <a:spcAft>
                <a:spcPts val="0"/>
              </a:spcAft>
              <a:buSzPts val="1620"/>
              <a:buChar char="▪"/>
              <a:defRPr/>
            </a:lvl1pPr>
            <a:lvl2pPr marL="914400" lvl="1" indent="-331469" algn="l">
              <a:lnSpc>
                <a:spcPct val="120000"/>
              </a:lnSpc>
              <a:spcBef>
                <a:spcPts val="600"/>
              </a:spcBef>
              <a:spcAft>
                <a:spcPts val="0"/>
              </a:spcAft>
              <a:buSzPts val="1620"/>
              <a:buChar char="▪"/>
              <a:defRPr/>
            </a:lvl2pPr>
            <a:lvl3pPr marL="1371600" lvl="2" indent="-331469" algn="l">
              <a:lnSpc>
                <a:spcPct val="120000"/>
              </a:lnSpc>
              <a:spcBef>
                <a:spcPts val="600"/>
              </a:spcBef>
              <a:spcAft>
                <a:spcPts val="0"/>
              </a:spcAft>
              <a:buSzPts val="1620"/>
              <a:buChar char="▪"/>
              <a:defRPr/>
            </a:lvl3pPr>
            <a:lvl4pPr marL="1828800" lvl="3" indent="-331469" algn="l">
              <a:lnSpc>
                <a:spcPct val="120000"/>
              </a:lnSpc>
              <a:spcBef>
                <a:spcPts val="600"/>
              </a:spcBef>
              <a:spcAft>
                <a:spcPts val="0"/>
              </a:spcAft>
              <a:buSzPts val="1620"/>
              <a:buChar char="▪"/>
              <a:defRPr/>
            </a:lvl4pPr>
            <a:lvl5pPr marL="2286000" lvl="4" indent="-331470" algn="l">
              <a:lnSpc>
                <a:spcPct val="120000"/>
              </a:lnSpc>
              <a:spcBef>
                <a:spcPts val="600"/>
              </a:spcBef>
              <a:spcAft>
                <a:spcPts val="0"/>
              </a:spcAft>
              <a:buSzPts val="1620"/>
              <a:buChar char="▪"/>
              <a:defRPr/>
            </a:lvl5pPr>
            <a:lvl6pPr marL="2743200" lvl="5" indent="-331470" algn="l">
              <a:lnSpc>
                <a:spcPct val="120000"/>
              </a:lnSpc>
              <a:spcBef>
                <a:spcPts val="600"/>
              </a:spcBef>
              <a:spcAft>
                <a:spcPts val="0"/>
              </a:spcAft>
              <a:buSzPts val="1620"/>
              <a:buChar char="▪"/>
              <a:defRPr/>
            </a:lvl6pPr>
            <a:lvl7pPr marL="3200400" lvl="6" indent="-331470" algn="l">
              <a:lnSpc>
                <a:spcPct val="120000"/>
              </a:lnSpc>
              <a:spcBef>
                <a:spcPts val="600"/>
              </a:spcBef>
              <a:spcAft>
                <a:spcPts val="0"/>
              </a:spcAft>
              <a:buSzPts val="1620"/>
              <a:buChar char="▪"/>
              <a:defRPr/>
            </a:lvl7pPr>
            <a:lvl8pPr marL="3657600" lvl="7" indent="-331470" algn="l">
              <a:lnSpc>
                <a:spcPct val="120000"/>
              </a:lnSpc>
              <a:spcBef>
                <a:spcPts val="600"/>
              </a:spcBef>
              <a:spcAft>
                <a:spcPts val="0"/>
              </a:spcAft>
              <a:buSzPts val="1620"/>
              <a:buChar char="▪"/>
              <a:defRPr/>
            </a:lvl8pPr>
            <a:lvl9pPr marL="4114800" lvl="8" indent="-331470" algn="l">
              <a:lnSpc>
                <a:spcPct val="120000"/>
              </a:lnSpc>
              <a:spcBef>
                <a:spcPts val="600"/>
              </a:spcBef>
              <a:spcAft>
                <a:spcPts val="600"/>
              </a:spcAft>
              <a:buSzPts val="1620"/>
              <a:buChar char="▪"/>
              <a:defRPr/>
            </a:lvl9pPr>
          </a:lstStyle>
          <a:p>
            <a:endParaRPr/>
          </a:p>
        </p:txBody>
      </p:sp>
      <p:sp>
        <p:nvSpPr>
          <p:cNvPr id="58" name="Google Shape;58;p18"/>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8"/>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8"/>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1" name="Google Shape;61;p18"/>
          <p:cNvSpPr txBox="1"/>
          <p:nvPr/>
        </p:nvSpPr>
        <p:spPr>
          <a:xfrm>
            <a:off x="2196172" y="641223"/>
            <a:ext cx="415636"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chemeClr val="accent6"/>
                </a:solidFill>
                <a:latin typeface="Noto Sans Symbols"/>
                <a:ea typeface="Noto Sans Symbols"/>
                <a:cs typeface="Noto Sans Symbols"/>
                <a:sym typeface="Noto Sans Symbols"/>
              </a:rPr>
              <a:t>◤</a:t>
            </a:r>
            <a:endParaRPr sz="1000" b="0" i="0" u="none" strike="noStrike" cap="none">
              <a:solidFill>
                <a:schemeClr val="accent6"/>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19"/>
          <p:cNvSpPr/>
          <p:nvPr/>
        </p:nvSpPr>
        <p:spPr>
          <a:xfrm>
            <a:off x="1004479" y="0"/>
            <a:ext cx="10372316" cy="6858000"/>
          </a:xfrm>
          <a:prstGeom prst="rect">
            <a:avLst/>
          </a:prstGeom>
          <a:solidFill>
            <a:schemeClr val="dk2">
              <a:alpha val="9137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9"/>
          <p:cNvSpPr/>
          <p:nvPr/>
        </p:nvSpPr>
        <p:spPr>
          <a:xfrm>
            <a:off x="11377328"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9"/>
          <p:cNvSpPr txBox="1"/>
          <p:nvPr/>
        </p:nvSpPr>
        <p:spPr>
          <a:xfrm>
            <a:off x="2193650" y="636424"/>
            <a:ext cx="415636"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chemeClr val="accent6"/>
                </a:solidFill>
                <a:latin typeface="Noto Sans Symbols"/>
                <a:ea typeface="Noto Sans Symbols"/>
                <a:cs typeface="Noto Sans Symbols"/>
                <a:sym typeface="Noto Sans Symbols"/>
              </a:rPr>
              <a:t>◤</a:t>
            </a:r>
            <a:endParaRPr sz="1000" b="0" i="0" u="none" strike="noStrike" cap="none">
              <a:solidFill>
                <a:schemeClr val="accent6"/>
              </a:solidFill>
              <a:latin typeface="Arial"/>
              <a:ea typeface="Arial"/>
              <a:cs typeface="Arial"/>
              <a:sym typeface="Arial"/>
            </a:endParaRPr>
          </a:p>
        </p:txBody>
      </p:sp>
      <p:sp>
        <p:nvSpPr>
          <p:cNvPr id="66" name="Google Shape;66;p19"/>
          <p:cNvSpPr txBox="1">
            <a:spLocks noGrp="1"/>
          </p:cNvSpPr>
          <p:nvPr>
            <p:ph type="title"/>
          </p:nvPr>
        </p:nvSpPr>
        <p:spPr>
          <a:xfrm>
            <a:off x="2609873" y="805818"/>
            <a:ext cx="7956560" cy="1078348"/>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9"/>
          <p:cNvSpPr txBox="1">
            <a:spLocks noGrp="1"/>
          </p:cNvSpPr>
          <p:nvPr>
            <p:ph type="body" idx="1"/>
          </p:nvPr>
        </p:nvSpPr>
        <p:spPr>
          <a:xfrm>
            <a:off x="2609285" y="2052115"/>
            <a:ext cx="3896467" cy="71381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80"/>
              <a:buNone/>
              <a:defRPr sz="2200" b="0" cap="none">
                <a:solidFill>
                  <a:schemeClr val="accent6"/>
                </a:solidFill>
              </a:defRPr>
            </a:lvl1pPr>
            <a:lvl2pPr marL="914400" lvl="1" indent="-228600" algn="l">
              <a:lnSpc>
                <a:spcPct val="120000"/>
              </a:lnSpc>
              <a:spcBef>
                <a:spcPts val="600"/>
              </a:spcBef>
              <a:spcAft>
                <a:spcPts val="0"/>
              </a:spcAft>
              <a:buSzPts val="1800"/>
              <a:buNone/>
              <a:defRPr sz="2000" b="1"/>
            </a:lvl2pPr>
            <a:lvl3pPr marL="1371600" lvl="2" indent="-228600" algn="l">
              <a:lnSpc>
                <a:spcPct val="120000"/>
              </a:lnSpc>
              <a:spcBef>
                <a:spcPts val="600"/>
              </a:spcBef>
              <a:spcAft>
                <a:spcPts val="0"/>
              </a:spcAft>
              <a:buSzPts val="1620"/>
              <a:buNone/>
              <a:defRPr sz="1800" b="1"/>
            </a:lvl3pPr>
            <a:lvl4pPr marL="1828800" lvl="3" indent="-228600" algn="l">
              <a:lnSpc>
                <a:spcPct val="120000"/>
              </a:lnSpc>
              <a:spcBef>
                <a:spcPts val="600"/>
              </a:spcBef>
              <a:spcAft>
                <a:spcPts val="0"/>
              </a:spcAft>
              <a:buSzPts val="1440"/>
              <a:buNone/>
              <a:defRPr sz="1600" b="1"/>
            </a:lvl4pPr>
            <a:lvl5pPr marL="2286000" lvl="4" indent="-228600" algn="l">
              <a:lnSpc>
                <a:spcPct val="120000"/>
              </a:lnSpc>
              <a:spcBef>
                <a:spcPts val="600"/>
              </a:spcBef>
              <a:spcAft>
                <a:spcPts val="0"/>
              </a:spcAft>
              <a:buSzPts val="1440"/>
              <a:buNone/>
              <a:defRPr sz="1600" b="1"/>
            </a:lvl5pPr>
            <a:lvl6pPr marL="2743200" lvl="5" indent="-228600" algn="l">
              <a:lnSpc>
                <a:spcPct val="120000"/>
              </a:lnSpc>
              <a:spcBef>
                <a:spcPts val="600"/>
              </a:spcBef>
              <a:spcAft>
                <a:spcPts val="0"/>
              </a:spcAft>
              <a:buSzPts val="1440"/>
              <a:buNone/>
              <a:defRPr sz="1600" b="1"/>
            </a:lvl6pPr>
            <a:lvl7pPr marL="3200400" lvl="6" indent="-228600" algn="l">
              <a:lnSpc>
                <a:spcPct val="120000"/>
              </a:lnSpc>
              <a:spcBef>
                <a:spcPts val="600"/>
              </a:spcBef>
              <a:spcAft>
                <a:spcPts val="0"/>
              </a:spcAft>
              <a:buSzPts val="1440"/>
              <a:buNone/>
              <a:defRPr sz="1600" b="1"/>
            </a:lvl7pPr>
            <a:lvl8pPr marL="3657600" lvl="7" indent="-228600" algn="l">
              <a:lnSpc>
                <a:spcPct val="120000"/>
              </a:lnSpc>
              <a:spcBef>
                <a:spcPts val="600"/>
              </a:spcBef>
              <a:spcAft>
                <a:spcPts val="0"/>
              </a:spcAft>
              <a:buSzPts val="1440"/>
              <a:buNone/>
              <a:defRPr sz="1600" b="1"/>
            </a:lvl8pPr>
            <a:lvl9pPr marL="4114800" lvl="8" indent="-228600" algn="l">
              <a:lnSpc>
                <a:spcPct val="120000"/>
              </a:lnSpc>
              <a:spcBef>
                <a:spcPts val="600"/>
              </a:spcBef>
              <a:spcAft>
                <a:spcPts val="600"/>
              </a:spcAft>
              <a:buSzPts val="1440"/>
              <a:buNone/>
              <a:defRPr sz="1600" b="1"/>
            </a:lvl9pPr>
          </a:lstStyle>
          <a:p>
            <a:endParaRPr/>
          </a:p>
        </p:txBody>
      </p:sp>
      <p:sp>
        <p:nvSpPr>
          <p:cNvPr id="68" name="Google Shape;68;p19"/>
          <p:cNvSpPr txBox="1">
            <a:spLocks noGrp="1"/>
          </p:cNvSpPr>
          <p:nvPr>
            <p:ph type="body" idx="2"/>
          </p:nvPr>
        </p:nvSpPr>
        <p:spPr>
          <a:xfrm>
            <a:off x="2609285" y="2851331"/>
            <a:ext cx="3893623" cy="3071434"/>
          </a:xfrm>
          <a:prstGeom prst="rect">
            <a:avLst/>
          </a:prstGeom>
          <a:noFill/>
          <a:ln>
            <a:noFill/>
          </a:ln>
        </p:spPr>
        <p:txBody>
          <a:bodyPr spcFirstLastPara="1" wrap="square" lIns="91425" tIns="45700" rIns="91425" bIns="45700" anchor="t" anchorCtr="0">
            <a:normAutofit/>
          </a:bodyPr>
          <a:lstStyle>
            <a:lvl1pPr marL="457200" lvl="0" indent="-331470" algn="l">
              <a:lnSpc>
                <a:spcPct val="120000"/>
              </a:lnSpc>
              <a:spcBef>
                <a:spcPts val="1000"/>
              </a:spcBef>
              <a:spcAft>
                <a:spcPts val="0"/>
              </a:spcAft>
              <a:buSzPts val="1620"/>
              <a:buChar char="▪"/>
              <a:defRPr/>
            </a:lvl1pPr>
            <a:lvl2pPr marL="914400" lvl="1" indent="-331469" algn="l">
              <a:lnSpc>
                <a:spcPct val="120000"/>
              </a:lnSpc>
              <a:spcBef>
                <a:spcPts val="600"/>
              </a:spcBef>
              <a:spcAft>
                <a:spcPts val="0"/>
              </a:spcAft>
              <a:buSzPts val="1620"/>
              <a:buChar char="▪"/>
              <a:defRPr/>
            </a:lvl2pPr>
            <a:lvl3pPr marL="1371600" lvl="2" indent="-331469" algn="l">
              <a:lnSpc>
                <a:spcPct val="120000"/>
              </a:lnSpc>
              <a:spcBef>
                <a:spcPts val="600"/>
              </a:spcBef>
              <a:spcAft>
                <a:spcPts val="0"/>
              </a:spcAft>
              <a:buSzPts val="1620"/>
              <a:buChar char="▪"/>
              <a:defRPr/>
            </a:lvl3pPr>
            <a:lvl4pPr marL="1828800" lvl="3" indent="-331469" algn="l">
              <a:lnSpc>
                <a:spcPct val="120000"/>
              </a:lnSpc>
              <a:spcBef>
                <a:spcPts val="600"/>
              </a:spcBef>
              <a:spcAft>
                <a:spcPts val="0"/>
              </a:spcAft>
              <a:buSzPts val="1620"/>
              <a:buChar char="▪"/>
              <a:defRPr/>
            </a:lvl4pPr>
            <a:lvl5pPr marL="2286000" lvl="4" indent="-331470" algn="l">
              <a:lnSpc>
                <a:spcPct val="120000"/>
              </a:lnSpc>
              <a:spcBef>
                <a:spcPts val="600"/>
              </a:spcBef>
              <a:spcAft>
                <a:spcPts val="0"/>
              </a:spcAft>
              <a:buSzPts val="1620"/>
              <a:buChar char="▪"/>
              <a:defRPr/>
            </a:lvl5pPr>
            <a:lvl6pPr marL="2743200" lvl="5" indent="-331470" algn="l">
              <a:lnSpc>
                <a:spcPct val="120000"/>
              </a:lnSpc>
              <a:spcBef>
                <a:spcPts val="600"/>
              </a:spcBef>
              <a:spcAft>
                <a:spcPts val="0"/>
              </a:spcAft>
              <a:buSzPts val="1620"/>
              <a:buChar char="▪"/>
              <a:defRPr/>
            </a:lvl6pPr>
            <a:lvl7pPr marL="3200400" lvl="6" indent="-331470" algn="l">
              <a:lnSpc>
                <a:spcPct val="120000"/>
              </a:lnSpc>
              <a:spcBef>
                <a:spcPts val="600"/>
              </a:spcBef>
              <a:spcAft>
                <a:spcPts val="0"/>
              </a:spcAft>
              <a:buSzPts val="1620"/>
              <a:buChar char="▪"/>
              <a:defRPr/>
            </a:lvl7pPr>
            <a:lvl8pPr marL="3657600" lvl="7" indent="-331470" algn="l">
              <a:lnSpc>
                <a:spcPct val="120000"/>
              </a:lnSpc>
              <a:spcBef>
                <a:spcPts val="600"/>
              </a:spcBef>
              <a:spcAft>
                <a:spcPts val="0"/>
              </a:spcAft>
              <a:buSzPts val="1620"/>
              <a:buChar char="▪"/>
              <a:defRPr/>
            </a:lvl8pPr>
            <a:lvl9pPr marL="4114800" lvl="8" indent="-331470" algn="l">
              <a:lnSpc>
                <a:spcPct val="120000"/>
              </a:lnSpc>
              <a:spcBef>
                <a:spcPts val="600"/>
              </a:spcBef>
              <a:spcAft>
                <a:spcPts val="600"/>
              </a:spcAft>
              <a:buSzPts val="1620"/>
              <a:buChar char="▪"/>
              <a:defRPr/>
            </a:lvl9pPr>
          </a:lstStyle>
          <a:p>
            <a:endParaRPr/>
          </a:p>
        </p:txBody>
      </p:sp>
      <p:sp>
        <p:nvSpPr>
          <p:cNvPr id="69" name="Google Shape;69;p19"/>
          <p:cNvSpPr txBox="1">
            <a:spLocks noGrp="1"/>
          </p:cNvSpPr>
          <p:nvPr>
            <p:ph type="body" idx="3"/>
          </p:nvPr>
        </p:nvSpPr>
        <p:spPr>
          <a:xfrm>
            <a:off x="6666634" y="2052115"/>
            <a:ext cx="3899798" cy="71381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80"/>
              <a:buNone/>
              <a:defRPr sz="2200" b="0" cap="none">
                <a:solidFill>
                  <a:schemeClr val="accent6"/>
                </a:solidFill>
              </a:defRPr>
            </a:lvl1pPr>
            <a:lvl2pPr marL="914400" lvl="1" indent="-228600" algn="l">
              <a:lnSpc>
                <a:spcPct val="120000"/>
              </a:lnSpc>
              <a:spcBef>
                <a:spcPts val="600"/>
              </a:spcBef>
              <a:spcAft>
                <a:spcPts val="0"/>
              </a:spcAft>
              <a:buSzPts val="1800"/>
              <a:buNone/>
              <a:defRPr sz="2000" b="1"/>
            </a:lvl2pPr>
            <a:lvl3pPr marL="1371600" lvl="2" indent="-228600" algn="l">
              <a:lnSpc>
                <a:spcPct val="120000"/>
              </a:lnSpc>
              <a:spcBef>
                <a:spcPts val="600"/>
              </a:spcBef>
              <a:spcAft>
                <a:spcPts val="0"/>
              </a:spcAft>
              <a:buSzPts val="1620"/>
              <a:buNone/>
              <a:defRPr sz="1800" b="1"/>
            </a:lvl3pPr>
            <a:lvl4pPr marL="1828800" lvl="3" indent="-228600" algn="l">
              <a:lnSpc>
                <a:spcPct val="120000"/>
              </a:lnSpc>
              <a:spcBef>
                <a:spcPts val="600"/>
              </a:spcBef>
              <a:spcAft>
                <a:spcPts val="0"/>
              </a:spcAft>
              <a:buSzPts val="1440"/>
              <a:buNone/>
              <a:defRPr sz="1600" b="1"/>
            </a:lvl4pPr>
            <a:lvl5pPr marL="2286000" lvl="4" indent="-228600" algn="l">
              <a:lnSpc>
                <a:spcPct val="120000"/>
              </a:lnSpc>
              <a:spcBef>
                <a:spcPts val="600"/>
              </a:spcBef>
              <a:spcAft>
                <a:spcPts val="0"/>
              </a:spcAft>
              <a:buSzPts val="1440"/>
              <a:buNone/>
              <a:defRPr sz="1600" b="1"/>
            </a:lvl5pPr>
            <a:lvl6pPr marL="2743200" lvl="5" indent="-228600" algn="l">
              <a:lnSpc>
                <a:spcPct val="120000"/>
              </a:lnSpc>
              <a:spcBef>
                <a:spcPts val="600"/>
              </a:spcBef>
              <a:spcAft>
                <a:spcPts val="0"/>
              </a:spcAft>
              <a:buSzPts val="1440"/>
              <a:buNone/>
              <a:defRPr sz="1600" b="1"/>
            </a:lvl6pPr>
            <a:lvl7pPr marL="3200400" lvl="6" indent="-228600" algn="l">
              <a:lnSpc>
                <a:spcPct val="120000"/>
              </a:lnSpc>
              <a:spcBef>
                <a:spcPts val="600"/>
              </a:spcBef>
              <a:spcAft>
                <a:spcPts val="0"/>
              </a:spcAft>
              <a:buSzPts val="1440"/>
              <a:buNone/>
              <a:defRPr sz="1600" b="1"/>
            </a:lvl7pPr>
            <a:lvl8pPr marL="3657600" lvl="7" indent="-228600" algn="l">
              <a:lnSpc>
                <a:spcPct val="120000"/>
              </a:lnSpc>
              <a:spcBef>
                <a:spcPts val="600"/>
              </a:spcBef>
              <a:spcAft>
                <a:spcPts val="0"/>
              </a:spcAft>
              <a:buSzPts val="1440"/>
              <a:buNone/>
              <a:defRPr sz="1600" b="1"/>
            </a:lvl8pPr>
            <a:lvl9pPr marL="4114800" lvl="8" indent="-228600" algn="l">
              <a:lnSpc>
                <a:spcPct val="120000"/>
              </a:lnSpc>
              <a:spcBef>
                <a:spcPts val="600"/>
              </a:spcBef>
              <a:spcAft>
                <a:spcPts val="600"/>
              </a:spcAft>
              <a:buSzPts val="1440"/>
              <a:buNone/>
              <a:defRPr sz="1600" b="1"/>
            </a:lvl9pPr>
          </a:lstStyle>
          <a:p>
            <a:endParaRPr/>
          </a:p>
        </p:txBody>
      </p:sp>
      <p:sp>
        <p:nvSpPr>
          <p:cNvPr id="70" name="Google Shape;70;p19"/>
          <p:cNvSpPr txBox="1">
            <a:spLocks noGrp="1"/>
          </p:cNvSpPr>
          <p:nvPr>
            <p:ph type="body" idx="4"/>
          </p:nvPr>
        </p:nvSpPr>
        <p:spPr>
          <a:xfrm>
            <a:off x="6666635" y="2851331"/>
            <a:ext cx="3899798" cy="3071434"/>
          </a:xfrm>
          <a:prstGeom prst="rect">
            <a:avLst/>
          </a:prstGeom>
          <a:noFill/>
          <a:ln>
            <a:noFill/>
          </a:ln>
        </p:spPr>
        <p:txBody>
          <a:bodyPr spcFirstLastPara="1" wrap="square" lIns="91425" tIns="45700" rIns="91425" bIns="45700" anchor="t" anchorCtr="0">
            <a:normAutofit/>
          </a:bodyPr>
          <a:lstStyle>
            <a:lvl1pPr marL="457200" lvl="0" indent="-331470" algn="l">
              <a:lnSpc>
                <a:spcPct val="120000"/>
              </a:lnSpc>
              <a:spcBef>
                <a:spcPts val="1000"/>
              </a:spcBef>
              <a:spcAft>
                <a:spcPts val="0"/>
              </a:spcAft>
              <a:buSzPts val="1620"/>
              <a:buChar char="▪"/>
              <a:defRPr/>
            </a:lvl1pPr>
            <a:lvl2pPr marL="914400" lvl="1" indent="-331469" algn="l">
              <a:lnSpc>
                <a:spcPct val="120000"/>
              </a:lnSpc>
              <a:spcBef>
                <a:spcPts val="600"/>
              </a:spcBef>
              <a:spcAft>
                <a:spcPts val="0"/>
              </a:spcAft>
              <a:buSzPts val="1620"/>
              <a:buChar char="▪"/>
              <a:defRPr/>
            </a:lvl2pPr>
            <a:lvl3pPr marL="1371600" lvl="2" indent="-331469" algn="l">
              <a:lnSpc>
                <a:spcPct val="120000"/>
              </a:lnSpc>
              <a:spcBef>
                <a:spcPts val="600"/>
              </a:spcBef>
              <a:spcAft>
                <a:spcPts val="0"/>
              </a:spcAft>
              <a:buSzPts val="1620"/>
              <a:buChar char="▪"/>
              <a:defRPr/>
            </a:lvl3pPr>
            <a:lvl4pPr marL="1828800" lvl="3" indent="-331469" algn="l">
              <a:lnSpc>
                <a:spcPct val="120000"/>
              </a:lnSpc>
              <a:spcBef>
                <a:spcPts val="600"/>
              </a:spcBef>
              <a:spcAft>
                <a:spcPts val="0"/>
              </a:spcAft>
              <a:buSzPts val="1620"/>
              <a:buChar char="▪"/>
              <a:defRPr/>
            </a:lvl4pPr>
            <a:lvl5pPr marL="2286000" lvl="4" indent="-331470" algn="l">
              <a:lnSpc>
                <a:spcPct val="120000"/>
              </a:lnSpc>
              <a:spcBef>
                <a:spcPts val="600"/>
              </a:spcBef>
              <a:spcAft>
                <a:spcPts val="0"/>
              </a:spcAft>
              <a:buSzPts val="1620"/>
              <a:buChar char="▪"/>
              <a:defRPr/>
            </a:lvl5pPr>
            <a:lvl6pPr marL="2743200" lvl="5" indent="-331470" algn="l">
              <a:lnSpc>
                <a:spcPct val="120000"/>
              </a:lnSpc>
              <a:spcBef>
                <a:spcPts val="600"/>
              </a:spcBef>
              <a:spcAft>
                <a:spcPts val="0"/>
              </a:spcAft>
              <a:buSzPts val="1620"/>
              <a:buChar char="▪"/>
              <a:defRPr/>
            </a:lvl6pPr>
            <a:lvl7pPr marL="3200400" lvl="6" indent="-331470" algn="l">
              <a:lnSpc>
                <a:spcPct val="120000"/>
              </a:lnSpc>
              <a:spcBef>
                <a:spcPts val="600"/>
              </a:spcBef>
              <a:spcAft>
                <a:spcPts val="0"/>
              </a:spcAft>
              <a:buSzPts val="1620"/>
              <a:buChar char="▪"/>
              <a:defRPr/>
            </a:lvl7pPr>
            <a:lvl8pPr marL="3657600" lvl="7" indent="-331470" algn="l">
              <a:lnSpc>
                <a:spcPct val="120000"/>
              </a:lnSpc>
              <a:spcBef>
                <a:spcPts val="600"/>
              </a:spcBef>
              <a:spcAft>
                <a:spcPts val="0"/>
              </a:spcAft>
              <a:buSzPts val="1620"/>
              <a:buChar char="▪"/>
              <a:defRPr/>
            </a:lvl8pPr>
            <a:lvl9pPr marL="4114800" lvl="8" indent="-331470" algn="l">
              <a:lnSpc>
                <a:spcPct val="120000"/>
              </a:lnSpc>
              <a:spcBef>
                <a:spcPts val="600"/>
              </a:spcBef>
              <a:spcAft>
                <a:spcPts val="600"/>
              </a:spcAft>
              <a:buSzPts val="1620"/>
              <a:buChar char="▪"/>
              <a:defRPr/>
            </a:lvl9pPr>
          </a:lstStyle>
          <a:p>
            <a:endParaRPr/>
          </a:p>
        </p:txBody>
      </p:sp>
      <p:sp>
        <p:nvSpPr>
          <p:cNvPr id="71" name="Google Shape;71;p19"/>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9"/>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9"/>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20"/>
          <p:cNvSpPr/>
          <p:nvPr/>
        </p:nvSpPr>
        <p:spPr>
          <a:xfrm>
            <a:off x="1004479" y="0"/>
            <a:ext cx="10372316" cy="6858000"/>
          </a:xfrm>
          <a:prstGeom prst="rect">
            <a:avLst/>
          </a:prstGeom>
          <a:solidFill>
            <a:schemeClr val="dk2">
              <a:alpha val="9137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20"/>
          <p:cNvSpPr/>
          <p:nvPr/>
        </p:nvSpPr>
        <p:spPr>
          <a:xfrm>
            <a:off x="11377328"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20"/>
          <p:cNvSpPr txBox="1">
            <a:spLocks noGrp="1"/>
          </p:cNvSpPr>
          <p:nvPr>
            <p:ph type="title"/>
          </p:nvPr>
        </p:nvSpPr>
        <p:spPr>
          <a:xfrm>
            <a:off x="2611808" y="808056"/>
            <a:ext cx="7958331" cy="1077229"/>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0"/>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0"/>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1" name="Google Shape;81;p20"/>
          <p:cNvSpPr txBox="1"/>
          <p:nvPr/>
        </p:nvSpPr>
        <p:spPr>
          <a:xfrm>
            <a:off x="2196172" y="641226"/>
            <a:ext cx="415636"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chemeClr val="accent6"/>
                </a:solidFill>
                <a:latin typeface="Noto Sans Symbols"/>
                <a:ea typeface="Noto Sans Symbols"/>
                <a:cs typeface="Noto Sans Symbols"/>
                <a:sym typeface="Noto Sans Symbols"/>
              </a:rPr>
              <a:t>◤</a:t>
            </a:r>
            <a:endParaRPr sz="1000" b="0" i="0" u="none" strike="noStrike" cap="none">
              <a:solidFill>
                <a:schemeClr val="accent6"/>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
        <p:cNvGrpSpPr/>
        <p:nvPr/>
      </p:nvGrpSpPr>
      <p:grpSpPr>
        <a:xfrm>
          <a:off x="0" y="0"/>
          <a:ext cx="0" cy="0"/>
          <a:chOff x="0" y="0"/>
          <a:chExt cx="0" cy="0"/>
        </a:xfrm>
      </p:grpSpPr>
      <p:sp>
        <p:nvSpPr>
          <p:cNvPr id="83" name="Google Shape;83;p21"/>
          <p:cNvSpPr/>
          <p:nvPr/>
        </p:nvSpPr>
        <p:spPr>
          <a:xfrm>
            <a:off x="1004479" y="0"/>
            <a:ext cx="10372316" cy="6858000"/>
          </a:xfrm>
          <a:prstGeom prst="rect">
            <a:avLst/>
          </a:prstGeom>
          <a:solidFill>
            <a:schemeClr val="dk2">
              <a:alpha val="9137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21"/>
          <p:cNvSpPr/>
          <p:nvPr/>
        </p:nvSpPr>
        <p:spPr>
          <a:xfrm>
            <a:off x="11377328"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21"/>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1"/>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1"/>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8"/>
        <p:cNvGrpSpPr/>
        <p:nvPr/>
      </p:nvGrpSpPr>
      <p:grpSpPr>
        <a:xfrm>
          <a:off x="0" y="0"/>
          <a:ext cx="0" cy="0"/>
          <a:chOff x="0" y="0"/>
          <a:chExt cx="0" cy="0"/>
        </a:xfrm>
      </p:grpSpPr>
      <p:sp>
        <p:nvSpPr>
          <p:cNvPr id="89" name="Google Shape;89;p22"/>
          <p:cNvSpPr/>
          <p:nvPr/>
        </p:nvSpPr>
        <p:spPr>
          <a:xfrm>
            <a:off x="1004479" y="0"/>
            <a:ext cx="10372316" cy="6858000"/>
          </a:xfrm>
          <a:prstGeom prst="rect">
            <a:avLst/>
          </a:prstGeom>
          <a:solidFill>
            <a:schemeClr val="dk2">
              <a:alpha val="9137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22"/>
          <p:cNvSpPr/>
          <p:nvPr/>
        </p:nvSpPr>
        <p:spPr>
          <a:xfrm>
            <a:off x="11377328"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22"/>
          <p:cNvSpPr txBox="1"/>
          <p:nvPr/>
        </p:nvSpPr>
        <p:spPr>
          <a:xfrm>
            <a:off x="1554154" y="1127550"/>
            <a:ext cx="415636"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chemeClr val="accent6"/>
                </a:solidFill>
                <a:latin typeface="Noto Sans Symbols"/>
                <a:ea typeface="Noto Sans Symbols"/>
                <a:cs typeface="Noto Sans Symbols"/>
                <a:sym typeface="Noto Sans Symbols"/>
              </a:rPr>
              <a:t>◤</a:t>
            </a:r>
            <a:endParaRPr sz="1000" b="0" i="0" u="none" strike="noStrike" cap="none">
              <a:solidFill>
                <a:schemeClr val="accent6"/>
              </a:solidFill>
              <a:latin typeface="Arial"/>
              <a:ea typeface="Arial"/>
              <a:cs typeface="Arial"/>
              <a:sym typeface="Arial"/>
            </a:endParaRPr>
          </a:p>
        </p:txBody>
      </p:sp>
      <p:sp>
        <p:nvSpPr>
          <p:cNvPr id="92" name="Google Shape;92;p22"/>
          <p:cNvSpPr txBox="1">
            <a:spLocks noGrp="1"/>
          </p:cNvSpPr>
          <p:nvPr>
            <p:ph type="title"/>
          </p:nvPr>
        </p:nvSpPr>
        <p:spPr>
          <a:xfrm>
            <a:off x="1970323" y="1282451"/>
            <a:ext cx="2664361" cy="190324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2"/>
          <p:cNvSpPr txBox="1">
            <a:spLocks noGrp="1"/>
          </p:cNvSpPr>
          <p:nvPr>
            <p:ph type="body" idx="1"/>
          </p:nvPr>
        </p:nvSpPr>
        <p:spPr>
          <a:xfrm>
            <a:off x="5120154" y="805818"/>
            <a:ext cx="5446278" cy="5244126"/>
          </a:xfrm>
          <a:prstGeom prst="rect">
            <a:avLst/>
          </a:prstGeom>
          <a:noFill/>
          <a:ln>
            <a:noFill/>
          </a:ln>
        </p:spPr>
        <p:txBody>
          <a:bodyPr spcFirstLastPara="1" wrap="square" lIns="91425" tIns="45700" rIns="91425" bIns="45700" anchor="ctr" anchorCtr="0">
            <a:normAutofit/>
          </a:bodyPr>
          <a:lstStyle>
            <a:lvl1pPr marL="457200" lvl="0" indent="-331470" algn="l">
              <a:lnSpc>
                <a:spcPct val="120000"/>
              </a:lnSpc>
              <a:spcBef>
                <a:spcPts val="1000"/>
              </a:spcBef>
              <a:spcAft>
                <a:spcPts val="0"/>
              </a:spcAft>
              <a:buSzPts val="1620"/>
              <a:buChar char="▪"/>
              <a:defRPr/>
            </a:lvl1pPr>
            <a:lvl2pPr marL="914400" lvl="1" indent="-331469" algn="l">
              <a:lnSpc>
                <a:spcPct val="120000"/>
              </a:lnSpc>
              <a:spcBef>
                <a:spcPts val="600"/>
              </a:spcBef>
              <a:spcAft>
                <a:spcPts val="0"/>
              </a:spcAft>
              <a:buSzPts val="1620"/>
              <a:buChar char="▪"/>
              <a:defRPr/>
            </a:lvl2pPr>
            <a:lvl3pPr marL="1371600" lvl="2" indent="-331469" algn="l">
              <a:lnSpc>
                <a:spcPct val="120000"/>
              </a:lnSpc>
              <a:spcBef>
                <a:spcPts val="600"/>
              </a:spcBef>
              <a:spcAft>
                <a:spcPts val="0"/>
              </a:spcAft>
              <a:buSzPts val="1620"/>
              <a:buChar char="▪"/>
              <a:defRPr/>
            </a:lvl3pPr>
            <a:lvl4pPr marL="1828800" lvl="3" indent="-331469" algn="l">
              <a:lnSpc>
                <a:spcPct val="120000"/>
              </a:lnSpc>
              <a:spcBef>
                <a:spcPts val="600"/>
              </a:spcBef>
              <a:spcAft>
                <a:spcPts val="0"/>
              </a:spcAft>
              <a:buSzPts val="1620"/>
              <a:buChar char="▪"/>
              <a:defRPr/>
            </a:lvl4pPr>
            <a:lvl5pPr marL="2286000" lvl="4" indent="-331470" algn="l">
              <a:lnSpc>
                <a:spcPct val="120000"/>
              </a:lnSpc>
              <a:spcBef>
                <a:spcPts val="600"/>
              </a:spcBef>
              <a:spcAft>
                <a:spcPts val="0"/>
              </a:spcAft>
              <a:buSzPts val="1620"/>
              <a:buChar char="▪"/>
              <a:defRPr/>
            </a:lvl5pPr>
            <a:lvl6pPr marL="2743200" lvl="5" indent="-331470" algn="l">
              <a:lnSpc>
                <a:spcPct val="120000"/>
              </a:lnSpc>
              <a:spcBef>
                <a:spcPts val="600"/>
              </a:spcBef>
              <a:spcAft>
                <a:spcPts val="0"/>
              </a:spcAft>
              <a:buSzPts val="1620"/>
              <a:buChar char="▪"/>
              <a:defRPr/>
            </a:lvl6pPr>
            <a:lvl7pPr marL="3200400" lvl="6" indent="-331470" algn="l">
              <a:lnSpc>
                <a:spcPct val="120000"/>
              </a:lnSpc>
              <a:spcBef>
                <a:spcPts val="600"/>
              </a:spcBef>
              <a:spcAft>
                <a:spcPts val="0"/>
              </a:spcAft>
              <a:buSzPts val="1620"/>
              <a:buChar char="▪"/>
              <a:defRPr/>
            </a:lvl7pPr>
            <a:lvl8pPr marL="3657600" lvl="7" indent="-331470" algn="l">
              <a:lnSpc>
                <a:spcPct val="120000"/>
              </a:lnSpc>
              <a:spcBef>
                <a:spcPts val="600"/>
              </a:spcBef>
              <a:spcAft>
                <a:spcPts val="0"/>
              </a:spcAft>
              <a:buSzPts val="1620"/>
              <a:buChar char="▪"/>
              <a:defRPr/>
            </a:lvl8pPr>
            <a:lvl9pPr marL="4114800" lvl="8" indent="-331470" algn="l">
              <a:lnSpc>
                <a:spcPct val="120000"/>
              </a:lnSpc>
              <a:spcBef>
                <a:spcPts val="600"/>
              </a:spcBef>
              <a:spcAft>
                <a:spcPts val="600"/>
              </a:spcAft>
              <a:buSzPts val="1620"/>
              <a:buChar char="▪"/>
              <a:defRPr/>
            </a:lvl9pPr>
          </a:lstStyle>
          <a:p>
            <a:endParaRPr/>
          </a:p>
        </p:txBody>
      </p:sp>
      <p:sp>
        <p:nvSpPr>
          <p:cNvPr id="94" name="Google Shape;94;p22"/>
          <p:cNvSpPr txBox="1">
            <a:spLocks noGrp="1"/>
          </p:cNvSpPr>
          <p:nvPr>
            <p:ph type="body" idx="2"/>
          </p:nvPr>
        </p:nvSpPr>
        <p:spPr>
          <a:xfrm>
            <a:off x="1970322" y="3186154"/>
            <a:ext cx="2664361" cy="2386397"/>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440"/>
              <a:buNone/>
              <a:defRPr sz="1600"/>
            </a:lvl1pPr>
            <a:lvl2pPr marL="914400" lvl="1" indent="-228600" algn="l">
              <a:lnSpc>
                <a:spcPct val="120000"/>
              </a:lnSpc>
              <a:spcBef>
                <a:spcPts val="600"/>
              </a:spcBef>
              <a:spcAft>
                <a:spcPts val="0"/>
              </a:spcAft>
              <a:buSzPts val="1260"/>
              <a:buNone/>
              <a:defRPr sz="1400"/>
            </a:lvl2pPr>
            <a:lvl3pPr marL="1371600" lvl="2" indent="-228600" algn="l">
              <a:lnSpc>
                <a:spcPct val="120000"/>
              </a:lnSpc>
              <a:spcBef>
                <a:spcPts val="600"/>
              </a:spcBef>
              <a:spcAft>
                <a:spcPts val="0"/>
              </a:spcAft>
              <a:buSzPts val="1080"/>
              <a:buNone/>
              <a:defRPr sz="1200"/>
            </a:lvl3pPr>
            <a:lvl4pPr marL="1828800" lvl="3" indent="-228600" algn="l">
              <a:lnSpc>
                <a:spcPct val="120000"/>
              </a:lnSpc>
              <a:spcBef>
                <a:spcPts val="600"/>
              </a:spcBef>
              <a:spcAft>
                <a:spcPts val="0"/>
              </a:spcAft>
              <a:buSzPts val="900"/>
              <a:buNone/>
              <a:defRPr sz="1000"/>
            </a:lvl4pPr>
            <a:lvl5pPr marL="2286000" lvl="4" indent="-228600" algn="l">
              <a:lnSpc>
                <a:spcPct val="120000"/>
              </a:lnSpc>
              <a:spcBef>
                <a:spcPts val="600"/>
              </a:spcBef>
              <a:spcAft>
                <a:spcPts val="0"/>
              </a:spcAft>
              <a:buSzPts val="900"/>
              <a:buNone/>
              <a:defRPr sz="1000"/>
            </a:lvl5pPr>
            <a:lvl6pPr marL="2743200" lvl="5" indent="-228600" algn="l">
              <a:lnSpc>
                <a:spcPct val="120000"/>
              </a:lnSpc>
              <a:spcBef>
                <a:spcPts val="600"/>
              </a:spcBef>
              <a:spcAft>
                <a:spcPts val="0"/>
              </a:spcAft>
              <a:buSzPts val="900"/>
              <a:buNone/>
              <a:defRPr sz="1000"/>
            </a:lvl6pPr>
            <a:lvl7pPr marL="3200400" lvl="6" indent="-228600" algn="l">
              <a:lnSpc>
                <a:spcPct val="120000"/>
              </a:lnSpc>
              <a:spcBef>
                <a:spcPts val="600"/>
              </a:spcBef>
              <a:spcAft>
                <a:spcPts val="0"/>
              </a:spcAft>
              <a:buSzPts val="900"/>
              <a:buNone/>
              <a:defRPr sz="1000"/>
            </a:lvl7pPr>
            <a:lvl8pPr marL="3657600" lvl="7" indent="-228600" algn="l">
              <a:lnSpc>
                <a:spcPct val="120000"/>
              </a:lnSpc>
              <a:spcBef>
                <a:spcPts val="600"/>
              </a:spcBef>
              <a:spcAft>
                <a:spcPts val="0"/>
              </a:spcAft>
              <a:buSzPts val="900"/>
              <a:buNone/>
              <a:defRPr sz="1000"/>
            </a:lvl8pPr>
            <a:lvl9pPr marL="4114800" lvl="8" indent="-228600" algn="l">
              <a:lnSpc>
                <a:spcPct val="120000"/>
              </a:lnSpc>
              <a:spcBef>
                <a:spcPts val="600"/>
              </a:spcBef>
              <a:spcAft>
                <a:spcPts val="600"/>
              </a:spcAft>
              <a:buSzPts val="900"/>
              <a:buNone/>
              <a:defRPr sz="1000"/>
            </a:lvl9pPr>
          </a:lstStyle>
          <a:p>
            <a:endParaRPr/>
          </a:p>
        </p:txBody>
      </p:sp>
      <p:sp>
        <p:nvSpPr>
          <p:cNvPr id="95" name="Google Shape;95;p22"/>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2"/>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2"/>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path path="circle">
            <a:fillToRect l="50000" t="50000" r="50000" b="50000"/>
          </a:path>
          <a:tileRect/>
        </a:gradFill>
        <a:effectLst/>
      </p:bgPr>
    </p:bg>
    <p:spTree>
      <p:nvGrpSpPr>
        <p:cNvPr id="1" name="Shape 5"/>
        <p:cNvGrpSpPr/>
        <p:nvPr/>
      </p:nvGrpSpPr>
      <p:grpSpPr>
        <a:xfrm>
          <a:off x="0" y="0"/>
          <a:ext cx="0" cy="0"/>
          <a:chOff x="0" y="0"/>
          <a:chExt cx="0" cy="0"/>
        </a:xfrm>
      </p:grpSpPr>
      <p:pic>
        <p:nvPicPr>
          <p:cNvPr id="6" name="Google Shape;6;p11"/>
          <p:cNvPicPr preferRelativeResize="0"/>
          <p:nvPr/>
        </p:nvPicPr>
        <p:blipFill rotWithShape="1">
          <a:blip r:embed="rId13">
            <a:alphaModFix/>
          </a:blip>
          <a:srcRect/>
          <a:stretch/>
        </p:blipFill>
        <p:spPr>
          <a:xfrm>
            <a:off x="2831794" y="2105202"/>
            <a:ext cx="9360205" cy="4752798"/>
          </a:xfrm>
          <a:prstGeom prst="rect">
            <a:avLst/>
          </a:prstGeom>
          <a:noFill/>
          <a:ln>
            <a:noFill/>
          </a:ln>
        </p:spPr>
      </p:pic>
      <p:pic>
        <p:nvPicPr>
          <p:cNvPr id="7" name="Google Shape;7;p11"/>
          <p:cNvPicPr preferRelativeResize="0"/>
          <p:nvPr/>
        </p:nvPicPr>
        <p:blipFill rotWithShape="1">
          <a:blip r:embed="rId14">
            <a:alphaModFix/>
          </a:blip>
          <a:srcRect/>
          <a:stretch/>
        </p:blipFill>
        <p:spPr>
          <a:xfrm>
            <a:off x="0" y="0"/>
            <a:ext cx="12189867" cy="6858000"/>
          </a:xfrm>
          <a:prstGeom prst="rect">
            <a:avLst/>
          </a:prstGeom>
          <a:noFill/>
          <a:ln>
            <a:noFill/>
          </a:ln>
        </p:spPr>
      </p:pic>
      <p:sp>
        <p:nvSpPr>
          <p:cNvPr id="8" name="Google Shape;8;p11"/>
          <p:cNvSpPr/>
          <p:nvPr/>
        </p:nvSpPr>
        <p:spPr>
          <a:xfrm>
            <a:off x="0" y="0"/>
            <a:ext cx="964174" cy="6858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9;p11"/>
          <p:cNvSpPr txBox="1">
            <a:spLocks noGrp="1"/>
          </p:cNvSpPr>
          <p:nvPr>
            <p:ph type="title"/>
          </p:nvPr>
        </p:nvSpPr>
        <p:spPr>
          <a:xfrm>
            <a:off x="2611808" y="808056"/>
            <a:ext cx="7958331" cy="1077229"/>
          </a:xfrm>
          <a:prstGeom prst="rect">
            <a:avLst/>
          </a:prstGeom>
          <a:noFill/>
          <a:ln>
            <a:noFill/>
          </a:ln>
        </p:spPr>
        <p:txBody>
          <a:bodyPr spcFirstLastPara="1" wrap="square" lIns="91425" tIns="45700" rIns="91425" bIns="45700" anchor="t" anchorCtr="0">
            <a:normAutofit/>
          </a:bodyPr>
          <a:lstStyle>
            <a:lvl1pPr marR="0" lvl="0" algn="r" rtl="0">
              <a:lnSpc>
                <a:spcPct val="90000"/>
              </a:lnSpc>
              <a:spcBef>
                <a:spcPts val="0"/>
              </a:spcBef>
              <a:spcAft>
                <a:spcPts val="0"/>
              </a:spcAft>
              <a:buClr>
                <a:schemeClr val="lt1"/>
              </a:buClr>
              <a:buSzPts val="3400"/>
              <a:buFont typeface="Arial"/>
              <a:buNone/>
              <a:defRPr sz="3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 name="Google Shape;10;p11"/>
          <p:cNvSpPr txBox="1">
            <a:spLocks noGrp="1"/>
          </p:cNvSpPr>
          <p:nvPr>
            <p:ph type="body" idx="1"/>
          </p:nvPr>
        </p:nvSpPr>
        <p:spPr>
          <a:xfrm>
            <a:off x="2773599" y="2052116"/>
            <a:ext cx="7796540" cy="3997828"/>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20000"/>
              </a:lnSpc>
              <a:spcBef>
                <a:spcPts val="1000"/>
              </a:spcBef>
              <a:spcAft>
                <a:spcPts val="0"/>
              </a:spcAft>
              <a:buClr>
                <a:schemeClr val="accent6"/>
              </a:buClr>
              <a:buSzPts val="1800"/>
              <a:buFont typeface="Noto Sans Symbols"/>
              <a:buChar char="▪"/>
              <a:defRPr sz="2000" b="0" i="0" u="none" strike="noStrike" cap="none">
                <a:solidFill>
                  <a:schemeClr val="lt1"/>
                </a:solidFill>
                <a:latin typeface="Arial"/>
                <a:ea typeface="Arial"/>
                <a:cs typeface="Arial"/>
                <a:sym typeface="Arial"/>
              </a:defRPr>
            </a:lvl1pPr>
            <a:lvl2pPr marL="914400" marR="0" lvl="1" indent="-331469" algn="l" rtl="0">
              <a:lnSpc>
                <a:spcPct val="120000"/>
              </a:lnSpc>
              <a:spcBef>
                <a:spcPts val="600"/>
              </a:spcBef>
              <a:spcAft>
                <a:spcPts val="0"/>
              </a:spcAft>
              <a:buClr>
                <a:schemeClr val="accent6"/>
              </a:buClr>
              <a:buSzPts val="1620"/>
              <a:buFont typeface="Noto Sans Symbols"/>
              <a:buChar char="▪"/>
              <a:defRPr sz="1800" b="0" i="0" u="none" strike="noStrike" cap="none">
                <a:solidFill>
                  <a:schemeClr val="lt1"/>
                </a:solidFill>
                <a:latin typeface="Arial"/>
                <a:ea typeface="Arial"/>
                <a:cs typeface="Arial"/>
                <a:sym typeface="Arial"/>
              </a:defRPr>
            </a:lvl2pPr>
            <a:lvl3pPr marL="1371600" marR="0" lvl="2" indent="-320039" algn="l" rtl="0">
              <a:lnSpc>
                <a:spcPct val="120000"/>
              </a:lnSpc>
              <a:spcBef>
                <a:spcPts val="600"/>
              </a:spcBef>
              <a:spcAft>
                <a:spcPts val="0"/>
              </a:spcAft>
              <a:buClr>
                <a:schemeClr val="accent6"/>
              </a:buClr>
              <a:buSzPts val="1440"/>
              <a:buFont typeface="Noto Sans Symbols"/>
              <a:buChar char="▪"/>
              <a:defRPr sz="1600" b="0" i="0" u="none" strike="noStrike" cap="none">
                <a:solidFill>
                  <a:schemeClr val="lt1"/>
                </a:solidFill>
                <a:latin typeface="Arial"/>
                <a:ea typeface="Arial"/>
                <a:cs typeface="Arial"/>
                <a:sym typeface="Arial"/>
              </a:defRPr>
            </a:lvl3pPr>
            <a:lvl4pPr marL="1828800" marR="0" lvl="3" indent="-308610" algn="l" rtl="0">
              <a:lnSpc>
                <a:spcPct val="120000"/>
              </a:lnSpc>
              <a:spcBef>
                <a:spcPts val="600"/>
              </a:spcBef>
              <a:spcAft>
                <a:spcPts val="0"/>
              </a:spcAft>
              <a:buClr>
                <a:schemeClr val="accent6"/>
              </a:buClr>
              <a:buSzPts val="1260"/>
              <a:buFont typeface="Noto Sans Symbols"/>
              <a:buChar char="▪"/>
              <a:defRPr sz="1400" b="0" i="0" u="none" strike="noStrike" cap="none">
                <a:solidFill>
                  <a:schemeClr val="lt1"/>
                </a:solidFill>
                <a:latin typeface="Arial"/>
                <a:ea typeface="Arial"/>
                <a:cs typeface="Arial"/>
                <a:sym typeface="Arial"/>
              </a:defRPr>
            </a:lvl4pPr>
            <a:lvl5pPr marL="2286000" marR="0" lvl="4" indent="-297179" algn="l" rtl="0">
              <a:lnSpc>
                <a:spcPct val="120000"/>
              </a:lnSpc>
              <a:spcBef>
                <a:spcPts val="600"/>
              </a:spcBef>
              <a:spcAft>
                <a:spcPts val="0"/>
              </a:spcAft>
              <a:buClr>
                <a:schemeClr val="accent6"/>
              </a:buClr>
              <a:buSzPts val="1080"/>
              <a:buFont typeface="Noto Sans Symbols"/>
              <a:buChar char="▪"/>
              <a:defRPr sz="1200" b="0" i="0" u="none" strike="noStrike" cap="none">
                <a:solidFill>
                  <a:schemeClr val="lt1"/>
                </a:solidFill>
                <a:latin typeface="Arial"/>
                <a:ea typeface="Arial"/>
                <a:cs typeface="Arial"/>
                <a:sym typeface="Arial"/>
              </a:defRPr>
            </a:lvl5pPr>
            <a:lvl6pPr marL="2743200" marR="0" lvl="5" indent="-297179" algn="l" rtl="0">
              <a:lnSpc>
                <a:spcPct val="120000"/>
              </a:lnSpc>
              <a:spcBef>
                <a:spcPts val="600"/>
              </a:spcBef>
              <a:spcAft>
                <a:spcPts val="0"/>
              </a:spcAft>
              <a:buClr>
                <a:schemeClr val="accent6"/>
              </a:buClr>
              <a:buSzPts val="1080"/>
              <a:buFont typeface="Noto Sans Symbols"/>
              <a:buChar char="▪"/>
              <a:defRPr sz="1200" b="0" i="0" u="none" strike="noStrike" cap="none">
                <a:solidFill>
                  <a:schemeClr val="lt1"/>
                </a:solidFill>
                <a:latin typeface="Arial"/>
                <a:ea typeface="Arial"/>
                <a:cs typeface="Arial"/>
                <a:sym typeface="Arial"/>
              </a:defRPr>
            </a:lvl6pPr>
            <a:lvl7pPr marL="3200400" marR="0" lvl="6" indent="-297179" algn="l" rtl="0">
              <a:lnSpc>
                <a:spcPct val="120000"/>
              </a:lnSpc>
              <a:spcBef>
                <a:spcPts val="600"/>
              </a:spcBef>
              <a:spcAft>
                <a:spcPts val="0"/>
              </a:spcAft>
              <a:buClr>
                <a:schemeClr val="accent6"/>
              </a:buClr>
              <a:buSzPts val="1080"/>
              <a:buFont typeface="Noto Sans Symbols"/>
              <a:buChar char="▪"/>
              <a:defRPr sz="1200" b="0" i="0" u="none" strike="noStrike" cap="none">
                <a:solidFill>
                  <a:schemeClr val="lt1"/>
                </a:solidFill>
                <a:latin typeface="Arial"/>
                <a:ea typeface="Arial"/>
                <a:cs typeface="Arial"/>
                <a:sym typeface="Arial"/>
              </a:defRPr>
            </a:lvl7pPr>
            <a:lvl8pPr marL="3657600" marR="0" lvl="7" indent="-297179" algn="l" rtl="0">
              <a:lnSpc>
                <a:spcPct val="120000"/>
              </a:lnSpc>
              <a:spcBef>
                <a:spcPts val="600"/>
              </a:spcBef>
              <a:spcAft>
                <a:spcPts val="0"/>
              </a:spcAft>
              <a:buClr>
                <a:schemeClr val="accent6"/>
              </a:buClr>
              <a:buSzPts val="1080"/>
              <a:buFont typeface="Noto Sans Symbols"/>
              <a:buChar char="▪"/>
              <a:defRPr sz="1200" b="0" i="0" u="none" strike="noStrike" cap="none">
                <a:solidFill>
                  <a:schemeClr val="lt1"/>
                </a:solidFill>
                <a:latin typeface="Arial"/>
                <a:ea typeface="Arial"/>
                <a:cs typeface="Arial"/>
                <a:sym typeface="Arial"/>
              </a:defRPr>
            </a:lvl8pPr>
            <a:lvl9pPr marL="4114800" marR="0" lvl="8" indent="-297179" algn="l" rtl="0">
              <a:lnSpc>
                <a:spcPct val="120000"/>
              </a:lnSpc>
              <a:spcBef>
                <a:spcPts val="600"/>
              </a:spcBef>
              <a:spcAft>
                <a:spcPts val="600"/>
              </a:spcAft>
              <a:buClr>
                <a:schemeClr val="accent6"/>
              </a:buClr>
              <a:buSzPts val="1080"/>
              <a:buFont typeface="Noto Sans Symbols"/>
              <a:buChar char="▪"/>
              <a:defRPr sz="1200" b="0" i="0" u="none" strike="noStrike" cap="none">
                <a:solidFill>
                  <a:schemeClr val="lt1"/>
                </a:solidFill>
                <a:latin typeface="Arial"/>
                <a:ea typeface="Arial"/>
                <a:cs typeface="Arial"/>
                <a:sym typeface="Arial"/>
              </a:defRPr>
            </a:lvl9pPr>
          </a:lstStyle>
          <a:p>
            <a:endParaRPr/>
          </a:p>
        </p:txBody>
      </p:sp>
      <p:sp>
        <p:nvSpPr>
          <p:cNvPr id="11" name="Google Shape;11;p11"/>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2" name="Google Shape;12;p11"/>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marR="0" lvl="0" algn="r" rtl="0">
              <a:lnSpc>
                <a:spcPct val="100000"/>
              </a:lnSpc>
              <a:spcBef>
                <a:spcPts val="0"/>
              </a:spcBef>
              <a:spcAft>
                <a:spcPts val="0"/>
              </a:spcAft>
              <a:buClr>
                <a:srgbClr val="000000"/>
              </a:buClr>
              <a:buSzPts val="1400"/>
              <a:buFont typeface="Arial"/>
              <a:buNone/>
              <a:defRPr sz="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3" name="Google Shape;13;p11"/>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 name="Google Shape;14;p11"/>
          <p:cNvSpPr/>
          <p:nvPr/>
        </p:nvSpPr>
        <p:spPr>
          <a:xfrm>
            <a:off x="962042" y="0"/>
            <a:ext cx="45719" cy="68580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path path="circle">
            <a:fillToRect l="50000" t="50000" r="50000" b="50000"/>
          </a:path>
          <a:tileRect/>
        </a:gradFill>
        <a:effectLst/>
      </p:bgPr>
    </p:bg>
    <p:spTree>
      <p:nvGrpSpPr>
        <p:cNvPr id="1" name="Shape 116"/>
        <p:cNvGrpSpPr/>
        <p:nvPr/>
      </p:nvGrpSpPr>
      <p:grpSpPr>
        <a:xfrm>
          <a:off x="0" y="0"/>
          <a:ext cx="0" cy="0"/>
          <a:chOff x="0" y="0"/>
          <a:chExt cx="0" cy="0"/>
        </a:xfrm>
      </p:grpSpPr>
      <p:pic>
        <p:nvPicPr>
          <p:cNvPr id="117" name="Google Shape;117;p13"/>
          <p:cNvPicPr preferRelativeResize="0"/>
          <p:nvPr/>
        </p:nvPicPr>
        <p:blipFill rotWithShape="1">
          <a:blip r:embed="rId3">
            <a:alphaModFix/>
          </a:blip>
          <a:srcRect/>
          <a:stretch/>
        </p:blipFill>
        <p:spPr>
          <a:xfrm>
            <a:off x="2831794" y="2105202"/>
            <a:ext cx="9360205" cy="4752798"/>
          </a:xfrm>
          <a:prstGeom prst="rect">
            <a:avLst/>
          </a:prstGeom>
          <a:noFill/>
          <a:ln>
            <a:noFill/>
          </a:ln>
        </p:spPr>
      </p:pic>
      <p:pic>
        <p:nvPicPr>
          <p:cNvPr id="118" name="Google Shape;118;p13"/>
          <p:cNvPicPr preferRelativeResize="0"/>
          <p:nvPr/>
        </p:nvPicPr>
        <p:blipFill rotWithShape="1">
          <a:blip r:embed="rId4">
            <a:alphaModFix/>
          </a:blip>
          <a:srcRect/>
          <a:stretch/>
        </p:blipFill>
        <p:spPr>
          <a:xfrm>
            <a:off x="0" y="0"/>
            <a:ext cx="12189867" cy="6858000"/>
          </a:xfrm>
          <a:prstGeom prst="rect">
            <a:avLst/>
          </a:prstGeom>
          <a:noFill/>
          <a:ln>
            <a:noFill/>
          </a:ln>
        </p:spPr>
      </p:pic>
      <p:sp>
        <p:nvSpPr>
          <p:cNvPr id="119" name="Google Shape;119;p13"/>
          <p:cNvSpPr/>
          <p:nvPr/>
        </p:nvSpPr>
        <p:spPr>
          <a:xfrm>
            <a:off x="0" y="0"/>
            <a:ext cx="964174"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13"/>
          <p:cNvSpPr txBox="1">
            <a:spLocks noGrp="1"/>
          </p:cNvSpPr>
          <p:nvPr>
            <p:ph type="title"/>
          </p:nvPr>
        </p:nvSpPr>
        <p:spPr>
          <a:xfrm>
            <a:off x="2611808" y="808056"/>
            <a:ext cx="7958331" cy="1077229"/>
          </a:xfrm>
          <a:prstGeom prst="rect">
            <a:avLst/>
          </a:prstGeom>
          <a:noFill/>
          <a:ln>
            <a:noFill/>
          </a:ln>
        </p:spPr>
        <p:txBody>
          <a:bodyPr spcFirstLastPara="1" wrap="square" lIns="91425" tIns="45700" rIns="91425" bIns="45700" anchor="t" anchorCtr="0">
            <a:normAutofit/>
          </a:bodyPr>
          <a:lstStyle>
            <a:lvl1pPr marR="0" lvl="0" algn="r" rtl="0">
              <a:lnSpc>
                <a:spcPct val="90000"/>
              </a:lnSpc>
              <a:spcBef>
                <a:spcPts val="0"/>
              </a:spcBef>
              <a:spcAft>
                <a:spcPts val="0"/>
              </a:spcAft>
              <a:buClr>
                <a:schemeClr val="dk1"/>
              </a:buClr>
              <a:buSzPts val="3400"/>
              <a:buFont typeface="Arial"/>
              <a:buNone/>
              <a:defRPr sz="3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1" name="Google Shape;121;p13"/>
          <p:cNvSpPr txBox="1">
            <a:spLocks noGrp="1"/>
          </p:cNvSpPr>
          <p:nvPr>
            <p:ph type="body" idx="1"/>
          </p:nvPr>
        </p:nvSpPr>
        <p:spPr>
          <a:xfrm>
            <a:off x="2773599" y="2052116"/>
            <a:ext cx="7796540" cy="3997828"/>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20000"/>
              </a:lnSpc>
              <a:spcBef>
                <a:spcPts val="1000"/>
              </a:spcBef>
              <a:spcAft>
                <a:spcPts val="0"/>
              </a:spcAft>
              <a:buClr>
                <a:schemeClr val="accent6"/>
              </a:buClr>
              <a:buSzPts val="1800"/>
              <a:buFont typeface="Noto Sans Symbols"/>
              <a:buChar char="▪"/>
              <a:defRPr sz="2000" b="0" i="0" u="none" strike="noStrike" cap="none">
                <a:solidFill>
                  <a:schemeClr val="dk1"/>
                </a:solidFill>
                <a:latin typeface="Arial"/>
                <a:ea typeface="Arial"/>
                <a:cs typeface="Arial"/>
                <a:sym typeface="Arial"/>
              </a:defRPr>
            </a:lvl1pPr>
            <a:lvl2pPr marL="914400" marR="0" lvl="1" indent="-331469" algn="l" rtl="0">
              <a:lnSpc>
                <a:spcPct val="120000"/>
              </a:lnSpc>
              <a:spcBef>
                <a:spcPts val="600"/>
              </a:spcBef>
              <a:spcAft>
                <a:spcPts val="0"/>
              </a:spcAft>
              <a:buClr>
                <a:schemeClr val="accent6"/>
              </a:buClr>
              <a:buSzPts val="1620"/>
              <a:buFont typeface="Noto Sans Symbols"/>
              <a:buChar char="▪"/>
              <a:defRPr sz="1800" b="0" i="0" u="none" strike="noStrike" cap="none">
                <a:solidFill>
                  <a:schemeClr val="dk1"/>
                </a:solidFill>
                <a:latin typeface="Arial"/>
                <a:ea typeface="Arial"/>
                <a:cs typeface="Arial"/>
                <a:sym typeface="Arial"/>
              </a:defRPr>
            </a:lvl2pPr>
            <a:lvl3pPr marL="1371600" marR="0" lvl="2" indent="-320039" algn="l" rtl="0">
              <a:lnSpc>
                <a:spcPct val="120000"/>
              </a:lnSpc>
              <a:spcBef>
                <a:spcPts val="600"/>
              </a:spcBef>
              <a:spcAft>
                <a:spcPts val="0"/>
              </a:spcAft>
              <a:buClr>
                <a:schemeClr val="accent6"/>
              </a:buClr>
              <a:buSzPts val="1440"/>
              <a:buFont typeface="Noto Sans Symbols"/>
              <a:buChar char="▪"/>
              <a:defRPr sz="1600" b="0" i="0" u="none" strike="noStrike" cap="none">
                <a:solidFill>
                  <a:schemeClr val="dk1"/>
                </a:solidFill>
                <a:latin typeface="Arial"/>
                <a:ea typeface="Arial"/>
                <a:cs typeface="Arial"/>
                <a:sym typeface="Arial"/>
              </a:defRPr>
            </a:lvl3pPr>
            <a:lvl4pPr marL="1828800" marR="0" lvl="3" indent="-308610" algn="l" rtl="0">
              <a:lnSpc>
                <a:spcPct val="120000"/>
              </a:lnSpc>
              <a:spcBef>
                <a:spcPts val="600"/>
              </a:spcBef>
              <a:spcAft>
                <a:spcPts val="0"/>
              </a:spcAft>
              <a:buClr>
                <a:schemeClr val="accent6"/>
              </a:buClr>
              <a:buSzPts val="1260"/>
              <a:buFont typeface="Noto Sans Symbols"/>
              <a:buChar char="▪"/>
              <a:defRPr sz="1400" b="0" i="0" u="none" strike="noStrike" cap="none">
                <a:solidFill>
                  <a:schemeClr val="dk1"/>
                </a:solidFill>
                <a:latin typeface="Arial"/>
                <a:ea typeface="Arial"/>
                <a:cs typeface="Arial"/>
                <a:sym typeface="Arial"/>
              </a:defRPr>
            </a:lvl4pPr>
            <a:lvl5pPr marL="2286000" marR="0" lvl="4" indent="-297179" algn="l" rtl="0">
              <a:lnSpc>
                <a:spcPct val="120000"/>
              </a:lnSpc>
              <a:spcBef>
                <a:spcPts val="600"/>
              </a:spcBef>
              <a:spcAft>
                <a:spcPts val="0"/>
              </a:spcAft>
              <a:buClr>
                <a:schemeClr val="accent6"/>
              </a:buClr>
              <a:buSzPts val="1080"/>
              <a:buFont typeface="Noto Sans Symbols"/>
              <a:buChar char="▪"/>
              <a:defRPr sz="1200" b="0" i="0" u="none" strike="noStrike" cap="none">
                <a:solidFill>
                  <a:schemeClr val="dk1"/>
                </a:solidFill>
                <a:latin typeface="Arial"/>
                <a:ea typeface="Arial"/>
                <a:cs typeface="Arial"/>
                <a:sym typeface="Arial"/>
              </a:defRPr>
            </a:lvl5pPr>
            <a:lvl6pPr marL="2743200" marR="0" lvl="5" indent="-297179" algn="l" rtl="0">
              <a:lnSpc>
                <a:spcPct val="120000"/>
              </a:lnSpc>
              <a:spcBef>
                <a:spcPts val="600"/>
              </a:spcBef>
              <a:spcAft>
                <a:spcPts val="0"/>
              </a:spcAft>
              <a:buClr>
                <a:schemeClr val="accent6"/>
              </a:buClr>
              <a:buSzPts val="1080"/>
              <a:buFont typeface="Noto Sans Symbols"/>
              <a:buChar char="▪"/>
              <a:defRPr sz="1200" b="0" i="0" u="none" strike="noStrike" cap="none">
                <a:solidFill>
                  <a:schemeClr val="dk1"/>
                </a:solidFill>
                <a:latin typeface="Arial"/>
                <a:ea typeface="Arial"/>
                <a:cs typeface="Arial"/>
                <a:sym typeface="Arial"/>
              </a:defRPr>
            </a:lvl6pPr>
            <a:lvl7pPr marL="3200400" marR="0" lvl="6" indent="-297179" algn="l" rtl="0">
              <a:lnSpc>
                <a:spcPct val="120000"/>
              </a:lnSpc>
              <a:spcBef>
                <a:spcPts val="600"/>
              </a:spcBef>
              <a:spcAft>
                <a:spcPts val="0"/>
              </a:spcAft>
              <a:buClr>
                <a:schemeClr val="accent6"/>
              </a:buClr>
              <a:buSzPts val="1080"/>
              <a:buFont typeface="Noto Sans Symbols"/>
              <a:buChar char="▪"/>
              <a:defRPr sz="1200" b="0" i="0" u="none" strike="noStrike" cap="none">
                <a:solidFill>
                  <a:schemeClr val="dk1"/>
                </a:solidFill>
                <a:latin typeface="Arial"/>
                <a:ea typeface="Arial"/>
                <a:cs typeface="Arial"/>
                <a:sym typeface="Arial"/>
              </a:defRPr>
            </a:lvl7pPr>
            <a:lvl8pPr marL="3657600" marR="0" lvl="7" indent="-297179" algn="l" rtl="0">
              <a:lnSpc>
                <a:spcPct val="120000"/>
              </a:lnSpc>
              <a:spcBef>
                <a:spcPts val="600"/>
              </a:spcBef>
              <a:spcAft>
                <a:spcPts val="0"/>
              </a:spcAft>
              <a:buClr>
                <a:schemeClr val="accent6"/>
              </a:buClr>
              <a:buSzPts val="1080"/>
              <a:buFont typeface="Noto Sans Symbols"/>
              <a:buChar char="▪"/>
              <a:defRPr sz="1200" b="0" i="0" u="none" strike="noStrike" cap="none">
                <a:solidFill>
                  <a:schemeClr val="dk1"/>
                </a:solidFill>
                <a:latin typeface="Arial"/>
                <a:ea typeface="Arial"/>
                <a:cs typeface="Arial"/>
                <a:sym typeface="Arial"/>
              </a:defRPr>
            </a:lvl8pPr>
            <a:lvl9pPr marL="4114800" marR="0" lvl="8" indent="-297179" algn="l" rtl="0">
              <a:lnSpc>
                <a:spcPct val="120000"/>
              </a:lnSpc>
              <a:spcBef>
                <a:spcPts val="600"/>
              </a:spcBef>
              <a:spcAft>
                <a:spcPts val="600"/>
              </a:spcAft>
              <a:buClr>
                <a:schemeClr val="accent6"/>
              </a:buClr>
              <a:buSzPts val="1080"/>
              <a:buFont typeface="Noto Sans Symbols"/>
              <a:buChar char="▪"/>
              <a:defRPr sz="1200" b="0" i="0" u="none" strike="noStrike" cap="none">
                <a:solidFill>
                  <a:schemeClr val="dk1"/>
                </a:solidFill>
                <a:latin typeface="Arial"/>
                <a:ea typeface="Arial"/>
                <a:cs typeface="Arial"/>
                <a:sym typeface="Arial"/>
              </a:defRPr>
            </a:lvl9pPr>
          </a:lstStyle>
          <a:p>
            <a:endParaRPr/>
          </a:p>
        </p:txBody>
      </p:sp>
      <p:sp>
        <p:nvSpPr>
          <p:cNvPr id="122" name="Google Shape;122;p13"/>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23" name="Google Shape;123;p13"/>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marR="0" lvl="0" algn="r" rtl="0">
              <a:lnSpc>
                <a:spcPct val="100000"/>
              </a:lnSpc>
              <a:spcBef>
                <a:spcPts val="0"/>
              </a:spcBef>
              <a:spcAft>
                <a:spcPts val="0"/>
              </a:spcAft>
              <a:buClr>
                <a:srgbClr val="000000"/>
              </a:buClr>
              <a:buSzPts val="1400"/>
              <a:buFont typeface="Arial"/>
              <a:buNone/>
              <a:defRPr sz="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24" name="Google Shape;124;p13"/>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5" name="Google Shape;125;p13"/>
          <p:cNvSpPr/>
          <p:nvPr/>
        </p:nvSpPr>
        <p:spPr>
          <a:xfrm>
            <a:off x="962042" y="0"/>
            <a:ext cx="45719" cy="68580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hyperlink" Target="http://hutchins.sonoma.edu/" TargetMode="External"/><Relationship Id="rId3" Type="http://schemas.openxmlformats.org/officeDocument/2006/relationships/image" Target="../media/image5.jpg"/><Relationship Id="rId7" Type="http://schemas.openxmlformats.org/officeDocument/2006/relationships/hyperlink" Target="mailto:dyers@sonoma.edu"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mailto:donna.garbesi@sonoma.edu" TargetMode="External"/><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hyperlink" Target="http://www.youtube.com/watch?v=vPYe6tZ_9hs"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www.youtube.com/watch?v=uLXBApu0WkQ"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hyperlink" Target="http://www.youtube.com/watch?v=ck_g0GONYdE"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youtube.com/watch?v=Y_K885jfsgo" TargetMode="External"/><Relationship Id="rId5" Type="http://schemas.openxmlformats.org/officeDocument/2006/relationships/image" Target="../media/image5.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
          <p:cNvSpPr/>
          <p:nvPr/>
        </p:nvSpPr>
        <p:spPr>
          <a:xfrm>
            <a:off x="0" y="0"/>
            <a:ext cx="12189867" cy="6855282"/>
          </a:xfrm>
          <a:prstGeom prst="rect">
            <a:avLst/>
          </a:prstGeom>
          <a:gradFill>
            <a:gsLst>
              <a:gs pos="0">
                <a:srgbClr val="FAFDF8"/>
              </a:gs>
              <a:gs pos="74000">
                <a:srgbClr val="D4ECCA"/>
              </a:gs>
              <a:gs pos="83000">
                <a:srgbClr val="D4ECCA"/>
              </a:gs>
              <a:gs pos="100000">
                <a:srgbClr val="E2F2DB"/>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40" name="Google Shape;140;p1"/>
          <p:cNvPicPr preferRelativeResize="0"/>
          <p:nvPr/>
        </p:nvPicPr>
        <p:blipFill rotWithShape="1">
          <a:blip r:embed="rId3">
            <a:alphaModFix/>
          </a:blip>
          <a:srcRect/>
          <a:stretch/>
        </p:blipFill>
        <p:spPr>
          <a:xfrm>
            <a:off x="2831794" y="2105202"/>
            <a:ext cx="9360205" cy="4752798"/>
          </a:xfrm>
          <a:prstGeom prst="rect">
            <a:avLst/>
          </a:prstGeom>
          <a:noFill/>
          <a:ln>
            <a:noFill/>
          </a:ln>
        </p:spPr>
      </p:pic>
      <p:pic>
        <p:nvPicPr>
          <p:cNvPr id="141" name="Google Shape;141;p1"/>
          <p:cNvPicPr preferRelativeResize="0"/>
          <p:nvPr/>
        </p:nvPicPr>
        <p:blipFill rotWithShape="1">
          <a:blip r:embed="rId4">
            <a:alphaModFix/>
          </a:blip>
          <a:srcRect/>
          <a:stretch/>
        </p:blipFill>
        <p:spPr>
          <a:xfrm>
            <a:off x="0" y="0"/>
            <a:ext cx="12189867" cy="6858000"/>
          </a:xfrm>
          <a:prstGeom prst="rect">
            <a:avLst/>
          </a:prstGeom>
          <a:noFill/>
          <a:ln>
            <a:noFill/>
          </a:ln>
        </p:spPr>
      </p:pic>
      <p:sp>
        <p:nvSpPr>
          <p:cNvPr id="142" name="Google Shape;142;p1"/>
          <p:cNvSpPr/>
          <p:nvPr/>
        </p:nvSpPr>
        <p:spPr>
          <a:xfrm>
            <a:off x="0" y="0"/>
            <a:ext cx="964174"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3" name="Google Shape;143;p1"/>
          <p:cNvSpPr/>
          <p:nvPr/>
        </p:nvSpPr>
        <p:spPr>
          <a:xfrm>
            <a:off x="962042" y="0"/>
            <a:ext cx="45719"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4" name="Google Shape;144;p1"/>
          <p:cNvSpPr/>
          <p:nvPr/>
        </p:nvSpPr>
        <p:spPr>
          <a:xfrm>
            <a:off x="1007533" y="0"/>
            <a:ext cx="10377900" cy="6858000"/>
          </a:xfrm>
          <a:prstGeom prst="rect">
            <a:avLst/>
          </a:prstGeom>
          <a:solidFill>
            <a:schemeClr val="dk2">
              <a:alpha val="9137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5" name="Google Shape;145;p1"/>
          <p:cNvSpPr txBox="1">
            <a:spLocks noGrp="1"/>
          </p:cNvSpPr>
          <p:nvPr>
            <p:ph type="title"/>
          </p:nvPr>
        </p:nvSpPr>
        <p:spPr>
          <a:xfrm>
            <a:off x="1969800" y="424653"/>
            <a:ext cx="8608200" cy="585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400"/>
              <a:buFont typeface="Arial"/>
              <a:buNone/>
            </a:pPr>
            <a:r>
              <a:rPr lang="en-US"/>
              <a:t>The Hutchins School of Liberal Studies</a:t>
            </a:r>
            <a:endParaRPr/>
          </a:p>
        </p:txBody>
      </p:sp>
      <p:sp>
        <p:nvSpPr>
          <p:cNvPr id="146" name="Google Shape;146;p1"/>
          <p:cNvSpPr txBox="1">
            <a:spLocks noGrp="1"/>
          </p:cNvSpPr>
          <p:nvPr>
            <p:ph type="body" idx="1"/>
          </p:nvPr>
        </p:nvSpPr>
        <p:spPr>
          <a:xfrm>
            <a:off x="1560725" y="1303375"/>
            <a:ext cx="3730200" cy="5163300"/>
          </a:xfrm>
          <a:prstGeom prst="rect">
            <a:avLst/>
          </a:prstGeom>
          <a:noFill/>
          <a:ln>
            <a:noFill/>
          </a:ln>
        </p:spPr>
        <p:txBody>
          <a:bodyPr spcFirstLastPara="1" wrap="square" lIns="91425" tIns="45700" rIns="91425" bIns="45700" anchor="ctr" anchorCtr="0">
            <a:normAutofit lnSpcReduction="10000"/>
          </a:bodyPr>
          <a:lstStyle/>
          <a:p>
            <a:pPr marL="344488" lvl="0" indent="-344488" algn="l" rtl="0">
              <a:lnSpc>
                <a:spcPct val="120000"/>
              </a:lnSpc>
              <a:spcBef>
                <a:spcPts val="0"/>
              </a:spcBef>
              <a:spcAft>
                <a:spcPts val="0"/>
              </a:spcAft>
              <a:buSzPts val="1620"/>
              <a:buChar char="▪"/>
            </a:pPr>
            <a:r>
              <a:rPr lang="en-US" sz="1800" dirty="0"/>
              <a:t>Hutchins is the Liberal Studies major @ SSU</a:t>
            </a:r>
            <a:endParaRPr dirty="0"/>
          </a:p>
          <a:p>
            <a:pPr marL="344488" lvl="0" indent="-344488" algn="l" rtl="0">
              <a:lnSpc>
                <a:spcPct val="120000"/>
              </a:lnSpc>
              <a:spcBef>
                <a:spcPts val="1600"/>
              </a:spcBef>
              <a:spcAft>
                <a:spcPts val="0"/>
              </a:spcAft>
              <a:buSzPts val="1620"/>
              <a:buChar char="▪"/>
            </a:pPr>
            <a:r>
              <a:rPr lang="en-US" sz="1800" dirty="0"/>
              <a:t>We are an interdisciplinary school within the School of Arts &amp; Humanities</a:t>
            </a:r>
            <a:endParaRPr dirty="0"/>
          </a:p>
          <a:p>
            <a:pPr marL="344488" lvl="0" indent="-344488" algn="l" rtl="0">
              <a:lnSpc>
                <a:spcPct val="120000"/>
              </a:lnSpc>
              <a:spcBef>
                <a:spcPts val="1600"/>
              </a:spcBef>
              <a:spcAft>
                <a:spcPts val="0"/>
              </a:spcAft>
              <a:buSzPts val="1620"/>
              <a:buChar char="▪"/>
            </a:pPr>
            <a:r>
              <a:rPr lang="en-US" sz="1800" dirty="0"/>
              <a:t>Liberal Studies is an excellent major for careers requiring strong critical thinking and communication skills</a:t>
            </a:r>
            <a:endParaRPr dirty="0"/>
          </a:p>
          <a:p>
            <a:pPr marL="344488" lvl="0" indent="-344488" algn="l" rtl="0">
              <a:lnSpc>
                <a:spcPct val="120000"/>
              </a:lnSpc>
              <a:spcBef>
                <a:spcPts val="1600"/>
              </a:spcBef>
              <a:spcAft>
                <a:spcPts val="0"/>
              </a:spcAft>
              <a:buSzPts val="1620"/>
              <a:buChar char="▪"/>
            </a:pPr>
            <a:r>
              <a:rPr lang="en-US" sz="1800" dirty="0"/>
              <a:t>Hutchins offers 3 major concentrations including 2 elementary teacher tracks, a minor and GE learning community courses</a:t>
            </a:r>
            <a:endParaRPr dirty="0"/>
          </a:p>
        </p:txBody>
      </p:sp>
      <p:pic>
        <p:nvPicPr>
          <p:cNvPr id="147" name="Google Shape;147;p1"/>
          <p:cNvPicPr preferRelativeResize="0"/>
          <p:nvPr/>
        </p:nvPicPr>
        <p:blipFill rotWithShape="1">
          <a:blip r:embed="rId5">
            <a:alphaModFix/>
          </a:blip>
          <a:srcRect l="11195" r="9881" b="3"/>
          <a:stretch/>
        </p:blipFill>
        <p:spPr>
          <a:xfrm>
            <a:off x="5432992" y="2348779"/>
            <a:ext cx="4818974" cy="3373468"/>
          </a:xfrm>
          <a:prstGeom prst="rect">
            <a:avLst/>
          </a:prstGeom>
          <a:noFill/>
          <a:ln w="9525" cap="flat" cmpd="sng">
            <a:solidFill>
              <a:srgbClr val="4F8F90"/>
            </a:solidFill>
            <a:prstDash val="solid"/>
            <a:round/>
            <a:headEnd type="none" w="sm" len="sm"/>
            <a:tailEnd type="none" w="sm" len="sm"/>
          </a:ln>
        </p:spPr>
      </p:pic>
      <p:sp>
        <p:nvSpPr>
          <p:cNvPr id="148" name="Google Shape;148;p1"/>
          <p:cNvSpPr/>
          <p:nvPr/>
        </p:nvSpPr>
        <p:spPr>
          <a:xfrm>
            <a:off x="11387666" y="-2718"/>
            <a:ext cx="27432"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6"/>
          <p:cNvSpPr txBox="1">
            <a:spLocks noGrp="1"/>
          </p:cNvSpPr>
          <p:nvPr>
            <p:ph type="title"/>
          </p:nvPr>
        </p:nvSpPr>
        <p:spPr>
          <a:xfrm>
            <a:off x="1123123" y="986960"/>
            <a:ext cx="10108094" cy="1077229"/>
          </a:xfrm>
          <a:prstGeom prst="rect">
            <a:avLst/>
          </a:prstGeom>
          <a:solidFill>
            <a:schemeClr val="accent1"/>
          </a:solidFill>
          <a:ln w="9525" cap="flat" cmpd="sng">
            <a:solidFill>
              <a:srgbClr val="EBF6E7"/>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400"/>
              <a:buFont typeface="Arial"/>
              <a:buNone/>
            </a:pPr>
            <a:r>
              <a:rPr lang="en-US">
                <a:solidFill>
                  <a:schemeClr val="dk1"/>
                </a:solidFill>
              </a:rPr>
              <a:t>Liberal Studies Major Concentrations: </a:t>
            </a:r>
            <a:br>
              <a:rPr lang="en-US">
                <a:solidFill>
                  <a:schemeClr val="dk1"/>
                </a:solidFill>
              </a:rPr>
            </a:br>
            <a:r>
              <a:rPr lang="en-US" b="1">
                <a:solidFill>
                  <a:schemeClr val="dk1"/>
                </a:solidFill>
              </a:rPr>
              <a:t>Track III Blended LIBS BA + Credential Program</a:t>
            </a:r>
            <a:endParaRPr/>
          </a:p>
        </p:txBody>
      </p:sp>
      <p:grpSp>
        <p:nvGrpSpPr>
          <p:cNvPr id="300" name="Google Shape;300;p6"/>
          <p:cNvGrpSpPr/>
          <p:nvPr/>
        </p:nvGrpSpPr>
        <p:grpSpPr>
          <a:xfrm>
            <a:off x="1749290" y="2370372"/>
            <a:ext cx="8597340" cy="3498178"/>
            <a:chOff x="268360" y="2489"/>
            <a:chExt cx="8597340" cy="3498178"/>
          </a:xfrm>
        </p:grpSpPr>
        <p:sp>
          <p:nvSpPr>
            <p:cNvPr id="301" name="Google Shape;301;p6"/>
            <p:cNvSpPr/>
            <p:nvPr/>
          </p:nvSpPr>
          <p:spPr>
            <a:xfrm>
              <a:off x="268360" y="2489"/>
              <a:ext cx="3758063" cy="3225315"/>
            </a:xfrm>
            <a:prstGeom prst="roundRect">
              <a:avLst>
                <a:gd name="adj" fmla="val 10000"/>
              </a:avLst>
            </a:prstGeom>
            <a:solidFill>
              <a:schemeClr val="accent1"/>
            </a:solidFill>
            <a:ln w="222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6"/>
            <p:cNvSpPr/>
            <p:nvPr/>
          </p:nvSpPr>
          <p:spPr>
            <a:xfrm>
              <a:off x="555583" y="275352"/>
              <a:ext cx="3758063" cy="3225315"/>
            </a:xfrm>
            <a:prstGeom prst="roundRect">
              <a:avLst>
                <a:gd name="adj" fmla="val 10000"/>
              </a:avLst>
            </a:prstGeom>
            <a:solidFill>
              <a:srgbClr val="EBF6E7"/>
            </a:solidFill>
            <a:ln w="158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6"/>
            <p:cNvSpPr txBox="1"/>
            <p:nvPr/>
          </p:nvSpPr>
          <p:spPr>
            <a:xfrm>
              <a:off x="650049" y="369818"/>
              <a:ext cx="3569131" cy="3036383"/>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An accelerated course of study. </a:t>
              </a:r>
              <a:r>
                <a:rPr lang="en-US" sz="1800">
                  <a:solidFill>
                    <a:schemeClr val="dk1"/>
                  </a:solidFill>
                </a:rPr>
                <a:t>S</a:t>
              </a:r>
              <a:r>
                <a:rPr lang="en-US" sz="1800" b="0" i="0" u="none" strike="noStrike" cap="none">
                  <a:solidFill>
                    <a:schemeClr val="dk1"/>
                  </a:solidFill>
                  <a:latin typeface="Arial"/>
                  <a:ea typeface="Arial"/>
                  <a:cs typeface="Arial"/>
                  <a:sym typeface="Arial"/>
                </a:rPr>
                <a:t>tudents complete BOTH the LIBS teacher preparation major AND earn a multiple subject teaching credential from the SSU School of Education in 4 years.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lt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ctr" rtl="0">
                <a:lnSpc>
                  <a:spcPct val="90000"/>
                </a:lnSpc>
                <a:spcBef>
                  <a:spcPts val="63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The Track III Blended Program must be started in your first semester at SSU.</a:t>
              </a:r>
              <a:endParaRPr sz="1400" b="0" i="0" u="none" strike="noStrike" cap="none">
                <a:solidFill>
                  <a:srgbClr val="000000"/>
                </a:solidFill>
                <a:latin typeface="Arial"/>
                <a:ea typeface="Arial"/>
                <a:cs typeface="Arial"/>
                <a:sym typeface="Arial"/>
              </a:endParaRPr>
            </a:p>
          </p:txBody>
        </p:sp>
        <p:sp>
          <p:nvSpPr>
            <p:cNvPr id="304" name="Google Shape;304;p6"/>
            <p:cNvSpPr/>
            <p:nvPr/>
          </p:nvSpPr>
          <p:spPr>
            <a:xfrm>
              <a:off x="4600870" y="2489"/>
              <a:ext cx="3977607" cy="2506641"/>
            </a:xfrm>
            <a:prstGeom prst="roundRect">
              <a:avLst>
                <a:gd name="adj" fmla="val 10000"/>
              </a:avLst>
            </a:prstGeom>
            <a:solidFill>
              <a:schemeClr val="accent1"/>
            </a:solidFill>
            <a:ln w="222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6"/>
            <p:cNvSpPr/>
            <p:nvPr/>
          </p:nvSpPr>
          <p:spPr>
            <a:xfrm>
              <a:off x="4888093" y="275352"/>
              <a:ext cx="3977607" cy="2506641"/>
            </a:xfrm>
            <a:prstGeom prst="roundRect">
              <a:avLst>
                <a:gd name="adj" fmla="val 10000"/>
              </a:avLst>
            </a:prstGeom>
            <a:solidFill>
              <a:srgbClr val="EBF6E7"/>
            </a:solidFill>
            <a:ln w="158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6"/>
            <p:cNvSpPr txBox="1"/>
            <p:nvPr/>
          </p:nvSpPr>
          <p:spPr>
            <a:xfrm>
              <a:off x="4961510" y="348769"/>
              <a:ext cx="3830773" cy="235980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b="1" i="0" u="none" strike="noStrike" cap="none">
                  <a:solidFill>
                    <a:schemeClr val="dk1"/>
                  </a:solidFill>
                </a:rPr>
                <a:t>Track III Blended Program</a:t>
              </a:r>
              <a:r>
                <a:rPr lang="en-US" sz="1800" b="0" i="0" u="none" strike="noStrike" cap="none">
                  <a:solidFill>
                    <a:schemeClr val="dk1"/>
                  </a:solidFill>
                  <a:latin typeface="Arial"/>
                  <a:ea typeface="Arial"/>
                  <a:cs typeface="Arial"/>
                  <a:sym typeface="Arial"/>
                </a:rPr>
                <a:t> is an excellent choice for students who know they want to become elementary school educators and want to save time and money on college.</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0"/>
          <p:cNvSpPr/>
          <p:nvPr/>
        </p:nvSpPr>
        <p:spPr>
          <a:xfrm>
            <a:off x="0" y="0"/>
            <a:ext cx="12189867" cy="6855282"/>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12" name="Google Shape;312;p10"/>
          <p:cNvPicPr preferRelativeResize="0"/>
          <p:nvPr/>
        </p:nvPicPr>
        <p:blipFill rotWithShape="1">
          <a:blip r:embed="rId4">
            <a:alphaModFix/>
          </a:blip>
          <a:srcRect/>
          <a:stretch/>
        </p:blipFill>
        <p:spPr>
          <a:xfrm>
            <a:off x="2831794" y="2105202"/>
            <a:ext cx="9360205" cy="4752798"/>
          </a:xfrm>
          <a:prstGeom prst="rect">
            <a:avLst/>
          </a:prstGeom>
          <a:noFill/>
          <a:ln>
            <a:noFill/>
          </a:ln>
        </p:spPr>
      </p:pic>
      <p:pic>
        <p:nvPicPr>
          <p:cNvPr id="313" name="Google Shape;313;p10"/>
          <p:cNvPicPr preferRelativeResize="0"/>
          <p:nvPr/>
        </p:nvPicPr>
        <p:blipFill rotWithShape="1">
          <a:blip r:embed="rId5">
            <a:alphaModFix/>
          </a:blip>
          <a:srcRect/>
          <a:stretch/>
        </p:blipFill>
        <p:spPr>
          <a:xfrm>
            <a:off x="0" y="0"/>
            <a:ext cx="12189867" cy="6858000"/>
          </a:xfrm>
          <a:prstGeom prst="rect">
            <a:avLst/>
          </a:prstGeom>
          <a:noFill/>
          <a:ln>
            <a:noFill/>
          </a:ln>
        </p:spPr>
      </p:pic>
      <p:sp>
        <p:nvSpPr>
          <p:cNvPr id="314" name="Google Shape;314;p10"/>
          <p:cNvSpPr/>
          <p:nvPr/>
        </p:nvSpPr>
        <p:spPr>
          <a:xfrm>
            <a:off x="0" y="0"/>
            <a:ext cx="964174"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5" name="Google Shape;315;p10"/>
          <p:cNvSpPr/>
          <p:nvPr/>
        </p:nvSpPr>
        <p:spPr>
          <a:xfrm>
            <a:off x="962042" y="0"/>
            <a:ext cx="45719"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6" name="Google Shape;316;p10"/>
          <p:cNvSpPr/>
          <p:nvPr/>
        </p:nvSpPr>
        <p:spPr>
          <a:xfrm>
            <a:off x="1007533" y="0"/>
            <a:ext cx="10378001" cy="6858000"/>
          </a:xfrm>
          <a:prstGeom prst="rect">
            <a:avLst/>
          </a:prstGeom>
          <a:solidFill>
            <a:schemeClr val="dk2">
              <a:alpha val="9137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7" name="Google Shape;317;p10"/>
          <p:cNvSpPr txBox="1">
            <a:spLocks noGrp="1"/>
          </p:cNvSpPr>
          <p:nvPr>
            <p:ph type="title"/>
          </p:nvPr>
        </p:nvSpPr>
        <p:spPr>
          <a:xfrm>
            <a:off x="2004860" y="630916"/>
            <a:ext cx="8608037" cy="73792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400"/>
              <a:buFont typeface="Arial"/>
              <a:buNone/>
            </a:pPr>
            <a:r>
              <a:rPr lang="en-US"/>
              <a:t>Want to learn more about Hutchins?</a:t>
            </a:r>
            <a:endParaRPr/>
          </a:p>
        </p:txBody>
      </p:sp>
      <p:sp>
        <p:nvSpPr>
          <p:cNvPr id="318" name="Google Shape;318;p10"/>
          <p:cNvSpPr txBox="1">
            <a:spLocks noGrp="1"/>
          </p:cNvSpPr>
          <p:nvPr>
            <p:ph type="body" idx="1"/>
          </p:nvPr>
        </p:nvSpPr>
        <p:spPr>
          <a:xfrm>
            <a:off x="1926216" y="1885285"/>
            <a:ext cx="3484648" cy="3997828"/>
          </a:xfrm>
          <a:prstGeom prst="rect">
            <a:avLst/>
          </a:prstGeom>
          <a:gradFill>
            <a:gsLst>
              <a:gs pos="0">
                <a:srgbClr val="F1F8EF">
                  <a:alpha val="87450"/>
                </a:srgbClr>
              </a:gs>
              <a:gs pos="100000">
                <a:srgbClr val="B9E2A9">
                  <a:alpha val="91372"/>
                </a:srgbClr>
              </a:gs>
            </a:gsLst>
            <a:lin ang="5400000" scaled="0"/>
          </a:gradFill>
          <a:ln w="57150" cap="flat" cmpd="sng">
            <a:solidFill>
              <a:srgbClr val="6CBE49"/>
            </a:solidFill>
            <a:prstDash val="solid"/>
            <a:round/>
            <a:headEnd type="none" w="sm" len="sm"/>
            <a:tailEnd type="none" w="sm" len="sm"/>
          </a:ln>
        </p:spPr>
        <p:txBody>
          <a:bodyPr spcFirstLastPara="1" wrap="square" lIns="91425" tIns="45700" rIns="91425" bIns="45700" anchor="ctr" anchorCtr="0">
            <a:noAutofit/>
          </a:bodyPr>
          <a:lstStyle/>
          <a:p>
            <a:pPr marL="344488" lvl="0" indent="-344488" algn="l" rtl="0">
              <a:lnSpc>
                <a:spcPct val="110000"/>
              </a:lnSpc>
              <a:spcBef>
                <a:spcPts val="0"/>
              </a:spcBef>
              <a:spcAft>
                <a:spcPts val="0"/>
              </a:spcAft>
              <a:buSzPts val="1620"/>
              <a:buChar char="▪"/>
            </a:pPr>
            <a:r>
              <a:rPr lang="en-US" sz="1800" dirty="0">
                <a:solidFill>
                  <a:schemeClr val="dk1"/>
                </a:solidFill>
                <a:latin typeface="Arial"/>
                <a:ea typeface="Arial"/>
                <a:cs typeface="Arial"/>
                <a:sym typeface="Arial"/>
              </a:rPr>
              <a:t>Email Hutchins Administrative Coordinator Billie Johnson: </a:t>
            </a:r>
            <a:r>
              <a:rPr lang="en-US" sz="1800" u="sng" dirty="0">
                <a:solidFill>
                  <a:schemeClr val="dk1"/>
                </a:solidFill>
                <a:latin typeface="Arial"/>
                <a:ea typeface="Arial"/>
                <a:cs typeface="Arial"/>
                <a:sym typeface="Arial"/>
                <a:hlinkClick r:id="rId6"/>
              </a:rPr>
              <a:t>bartletb@sonoma.edu</a:t>
            </a:r>
            <a:endParaRPr sz="1800" dirty="0"/>
          </a:p>
          <a:p>
            <a:pPr marL="344488" lvl="0" indent="-344488" algn="l" rtl="0">
              <a:lnSpc>
                <a:spcPct val="110000"/>
              </a:lnSpc>
              <a:spcBef>
                <a:spcPts val="1600"/>
              </a:spcBef>
              <a:spcAft>
                <a:spcPts val="0"/>
              </a:spcAft>
              <a:buSzPts val="1620"/>
              <a:buChar char="▪"/>
            </a:pPr>
            <a:r>
              <a:rPr lang="en-US" sz="1800" dirty="0">
                <a:solidFill>
                  <a:schemeClr val="dk1"/>
                </a:solidFill>
                <a:latin typeface="Arial"/>
                <a:ea typeface="Arial"/>
                <a:cs typeface="Arial"/>
                <a:sym typeface="Arial"/>
              </a:rPr>
              <a:t>Email Hutchins Department Chair Stephanie Dyer: </a:t>
            </a:r>
            <a:r>
              <a:rPr lang="en-US" sz="1800" u="sng" dirty="0">
                <a:solidFill>
                  <a:schemeClr val="dk1"/>
                </a:solidFill>
                <a:latin typeface="Arial"/>
                <a:ea typeface="Arial"/>
                <a:cs typeface="Arial"/>
                <a:sym typeface="Arial"/>
                <a:hlinkClick r:id="rId7"/>
              </a:rPr>
              <a:t>dyers@sonoma.edu</a:t>
            </a:r>
            <a:endParaRPr sz="1800" dirty="0"/>
          </a:p>
          <a:p>
            <a:pPr marL="344488" lvl="0" indent="-344488" algn="l" rtl="0">
              <a:lnSpc>
                <a:spcPct val="110000"/>
              </a:lnSpc>
              <a:spcBef>
                <a:spcPts val="1600"/>
              </a:spcBef>
              <a:spcAft>
                <a:spcPts val="0"/>
              </a:spcAft>
              <a:buSzPts val="1620"/>
              <a:buChar char="▪"/>
            </a:pPr>
            <a:r>
              <a:rPr lang="en-US" sz="1800" dirty="0">
                <a:solidFill>
                  <a:schemeClr val="dk1"/>
                </a:solidFill>
                <a:latin typeface="Arial"/>
                <a:ea typeface="Arial"/>
                <a:cs typeface="Arial"/>
                <a:sym typeface="Arial"/>
              </a:rPr>
              <a:t>Check out the Hutchins website: </a:t>
            </a:r>
            <a:r>
              <a:rPr lang="en-US" sz="1800" u="sng" dirty="0">
                <a:solidFill>
                  <a:schemeClr val="dk1"/>
                </a:solidFill>
                <a:latin typeface="Arial"/>
                <a:ea typeface="Arial"/>
                <a:cs typeface="Arial"/>
                <a:sym typeface="Arial"/>
                <a:hlinkClick r:id="rId8"/>
              </a:rPr>
              <a:t>http://hutchins.sonoma.edu/</a:t>
            </a:r>
            <a:endParaRPr sz="1800" dirty="0"/>
          </a:p>
        </p:txBody>
      </p:sp>
      <p:sp>
        <p:nvSpPr>
          <p:cNvPr id="319" name="Google Shape;319;p10"/>
          <p:cNvSpPr/>
          <p:nvPr/>
        </p:nvSpPr>
        <p:spPr>
          <a:xfrm>
            <a:off x="11387666" y="-2718"/>
            <a:ext cx="27432"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20" name="Google Shape;320;p10" descr="A screenshot of a social media post&#10;&#10;Description automatically generated"/>
          <p:cNvPicPr preferRelativeResize="0"/>
          <p:nvPr/>
        </p:nvPicPr>
        <p:blipFill rotWithShape="1">
          <a:blip r:embed="rId9">
            <a:alphaModFix/>
          </a:blip>
          <a:srcRect/>
          <a:stretch/>
        </p:blipFill>
        <p:spPr>
          <a:xfrm>
            <a:off x="6094933" y="2491809"/>
            <a:ext cx="4757616" cy="299735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2"/>
          <p:cNvPicPr preferRelativeResize="0"/>
          <p:nvPr/>
        </p:nvPicPr>
        <p:blipFill rotWithShape="1">
          <a:blip r:embed="rId3">
            <a:alphaModFix/>
          </a:blip>
          <a:srcRect/>
          <a:stretch/>
        </p:blipFill>
        <p:spPr>
          <a:xfrm>
            <a:off x="2831794" y="2105202"/>
            <a:ext cx="9360205" cy="4752798"/>
          </a:xfrm>
          <a:prstGeom prst="rect">
            <a:avLst/>
          </a:prstGeom>
          <a:noFill/>
          <a:ln>
            <a:noFill/>
          </a:ln>
        </p:spPr>
      </p:pic>
      <p:pic>
        <p:nvPicPr>
          <p:cNvPr id="154" name="Google Shape;154;p2"/>
          <p:cNvPicPr preferRelativeResize="0"/>
          <p:nvPr/>
        </p:nvPicPr>
        <p:blipFill rotWithShape="1">
          <a:blip r:embed="rId4">
            <a:alphaModFix/>
          </a:blip>
          <a:srcRect/>
          <a:stretch/>
        </p:blipFill>
        <p:spPr>
          <a:xfrm>
            <a:off x="0" y="0"/>
            <a:ext cx="12189867" cy="6858000"/>
          </a:xfrm>
          <a:prstGeom prst="rect">
            <a:avLst/>
          </a:prstGeom>
          <a:noFill/>
          <a:ln>
            <a:noFill/>
          </a:ln>
        </p:spPr>
      </p:pic>
      <p:sp>
        <p:nvSpPr>
          <p:cNvPr id="155" name="Google Shape;155;p2"/>
          <p:cNvSpPr/>
          <p:nvPr/>
        </p:nvSpPr>
        <p:spPr>
          <a:xfrm>
            <a:off x="0" y="0"/>
            <a:ext cx="964174" cy="6858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2"/>
          <p:cNvSpPr/>
          <p:nvPr/>
        </p:nvSpPr>
        <p:spPr>
          <a:xfrm>
            <a:off x="962042" y="0"/>
            <a:ext cx="45719" cy="68580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2"/>
          <p:cNvSpPr/>
          <p:nvPr/>
        </p:nvSpPr>
        <p:spPr>
          <a:xfrm>
            <a:off x="1007533" y="0"/>
            <a:ext cx="7934348" cy="6858000"/>
          </a:xfrm>
          <a:prstGeom prst="rect">
            <a:avLst/>
          </a:prstGeom>
          <a:solidFill>
            <a:schemeClr val="dk2">
              <a:alpha val="9137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2"/>
          <p:cNvSpPr/>
          <p:nvPr/>
        </p:nvSpPr>
        <p:spPr>
          <a:xfrm>
            <a:off x="8941881"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2"/>
          <p:cNvSpPr txBox="1"/>
          <p:nvPr/>
        </p:nvSpPr>
        <p:spPr>
          <a:xfrm>
            <a:off x="2191282" y="3262852"/>
            <a:ext cx="415636"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400"/>
              <a:buFont typeface="Arial"/>
              <a:buNone/>
            </a:pPr>
            <a:r>
              <a:rPr lang="en-US" sz="2400" b="0" i="0" u="none" strike="noStrike" cap="none">
                <a:solidFill>
                  <a:schemeClr val="accent6"/>
                </a:solidFill>
                <a:latin typeface="Noto Sans Symbols"/>
                <a:ea typeface="Noto Sans Symbols"/>
                <a:cs typeface="Noto Sans Symbols"/>
                <a:sym typeface="Noto Sans Symbols"/>
              </a:rPr>
              <a:t>◤</a:t>
            </a:r>
            <a:endParaRPr sz="2400" b="0" i="0" u="none" strike="noStrike" cap="none">
              <a:solidFill>
                <a:schemeClr val="accent6"/>
              </a:solidFill>
              <a:latin typeface="Arial"/>
              <a:ea typeface="Arial"/>
              <a:cs typeface="Arial"/>
              <a:sym typeface="Arial"/>
            </a:endParaRPr>
          </a:p>
        </p:txBody>
      </p:sp>
      <p:sp>
        <p:nvSpPr>
          <p:cNvPr id="160" name="Google Shape;160;p2"/>
          <p:cNvSpPr/>
          <p:nvPr/>
        </p:nvSpPr>
        <p:spPr>
          <a:xfrm>
            <a:off x="0" y="0"/>
            <a:ext cx="12189867" cy="6855282"/>
          </a:xfrm>
          <a:prstGeom prst="rect">
            <a:avLst/>
          </a:prstGeom>
          <a:gradFill>
            <a:gsLst>
              <a:gs pos="0">
                <a:srgbClr val="FAFDF8"/>
              </a:gs>
              <a:gs pos="74000">
                <a:srgbClr val="D4ECCA"/>
              </a:gs>
              <a:gs pos="83000">
                <a:srgbClr val="D4ECCA"/>
              </a:gs>
              <a:gs pos="100000">
                <a:srgbClr val="E2F2DB"/>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61" name="Google Shape;161;p2"/>
          <p:cNvPicPr preferRelativeResize="0"/>
          <p:nvPr/>
        </p:nvPicPr>
        <p:blipFill rotWithShape="1">
          <a:blip r:embed="rId3">
            <a:alphaModFix/>
          </a:blip>
          <a:srcRect/>
          <a:stretch/>
        </p:blipFill>
        <p:spPr>
          <a:xfrm>
            <a:off x="2831794" y="2105202"/>
            <a:ext cx="9360205" cy="4752798"/>
          </a:xfrm>
          <a:prstGeom prst="rect">
            <a:avLst/>
          </a:prstGeom>
          <a:noFill/>
          <a:ln>
            <a:noFill/>
          </a:ln>
        </p:spPr>
      </p:pic>
      <p:pic>
        <p:nvPicPr>
          <p:cNvPr id="162" name="Google Shape;162;p2"/>
          <p:cNvPicPr preferRelativeResize="0"/>
          <p:nvPr/>
        </p:nvPicPr>
        <p:blipFill rotWithShape="1">
          <a:blip r:embed="rId4">
            <a:alphaModFix/>
          </a:blip>
          <a:srcRect/>
          <a:stretch/>
        </p:blipFill>
        <p:spPr>
          <a:xfrm>
            <a:off x="0" y="0"/>
            <a:ext cx="12189867" cy="6858000"/>
          </a:xfrm>
          <a:prstGeom prst="rect">
            <a:avLst/>
          </a:prstGeom>
          <a:noFill/>
          <a:ln>
            <a:noFill/>
          </a:ln>
        </p:spPr>
      </p:pic>
      <p:sp>
        <p:nvSpPr>
          <p:cNvPr id="163" name="Google Shape;163;p2"/>
          <p:cNvSpPr/>
          <p:nvPr/>
        </p:nvSpPr>
        <p:spPr>
          <a:xfrm>
            <a:off x="0" y="0"/>
            <a:ext cx="964174"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p2"/>
          <p:cNvSpPr/>
          <p:nvPr/>
        </p:nvSpPr>
        <p:spPr>
          <a:xfrm>
            <a:off x="962042" y="0"/>
            <a:ext cx="45719"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p2"/>
          <p:cNvSpPr/>
          <p:nvPr/>
        </p:nvSpPr>
        <p:spPr>
          <a:xfrm>
            <a:off x="1007533" y="0"/>
            <a:ext cx="10378001" cy="6858000"/>
          </a:xfrm>
          <a:prstGeom prst="rect">
            <a:avLst/>
          </a:prstGeom>
          <a:solidFill>
            <a:schemeClr val="dk2">
              <a:alpha val="9137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p2"/>
          <p:cNvSpPr txBox="1">
            <a:spLocks noGrp="1"/>
          </p:cNvSpPr>
          <p:nvPr>
            <p:ph type="title"/>
          </p:nvPr>
        </p:nvSpPr>
        <p:spPr>
          <a:xfrm>
            <a:off x="3426114" y="4705929"/>
            <a:ext cx="7007003" cy="1263135"/>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chemeClr val="lt1"/>
              </a:buClr>
              <a:buSzPts val="4320"/>
              <a:buFont typeface="Arial"/>
              <a:buNone/>
            </a:pPr>
            <a:r>
              <a:rPr lang="en-US" sz="4320"/>
              <a:t>An Introduction to Hutchins: </a:t>
            </a:r>
            <a:br>
              <a:rPr lang="en-US" sz="4320"/>
            </a:br>
            <a:r>
              <a:rPr lang="en-US" sz="4320"/>
              <a:t>what makes us different </a:t>
            </a:r>
            <a:endParaRPr/>
          </a:p>
        </p:txBody>
      </p:sp>
      <p:sp>
        <p:nvSpPr>
          <p:cNvPr id="167" name="Google Shape;167;p2"/>
          <p:cNvSpPr/>
          <p:nvPr/>
        </p:nvSpPr>
        <p:spPr>
          <a:xfrm>
            <a:off x="1650531" y="647188"/>
            <a:ext cx="9091538" cy="329724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8" name="Google Shape;168;p2"/>
          <p:cNvSpPr/>
          <p:nvPr/>
        </p:nvSpPr>
        <p:spPr>
          <a:xfrm>
            <a:off x="1882966" y="888935"/>
            <a:ext cx="8613076" cy="2818547"/>
          </a:xfrm>
          <a:prstGeom prst="rect">
            <a:avLst/>
          </a:prstGeom>
          <a:noFill/>
          <a:ln w="9525" cap="flat" cmpd="sng">
            <a:solidFill>
              <a:srgbClr val="BAD8D9">
                <a:alpha val="8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9" name="Google Shape;169;p2"/>
          <p:cNvSpPr/>
          <p:nvPr/>
        </p:nvSpPr>
        <p:spPr>
          <a:xfrm>
            <a:off x="11387666" y="-2718"/>
            <a:ext cx="27432"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71" name="Google Shape;171;p2" descr="Two Hutchins students, Tommy and Albert, take you through a quick introduction to the Hutchins Program at Sonoma State University." title="What is the Hutchins Program? A Short Introduction">
            <a:hlinkClick r:id="rId5"/>
          </p:cNvPr>
          <p:cNvPicPr preferRelativeResize="0"/>
          <p:nvPr/>
        </p:nvPicPr>
        <p:blipFill rotWithShape="1">
          <a:blip r:embed="rId6">
            <a:alphaModFix/>
          </a:blip>
          <a:srcRect/>
          <a:stretch/>
        </p:blipFill>
        <p:spPr>
          <a:xfrm>
            <a:off x="3408750" y="222819"/>
            <a:ext cx="5534350" cy="415076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
          <p:cNvSpPr/>
          <p:nvPr/>
        </p:nvSpPr>
        <p:spPr>
          <a:xfrm>
            <a:off x="0" y="0"/>
            <a:ext cx="12189867" cy="6855282"/>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77" name="Google Shape;177;p3"/>
          <p:cNvPicPr preferRelativeResize="0"/>
          <p:nvPr/>
        </p:nvPicPr>
        <p:blipFill rotWithShape="1">
          <a:blip r:embed="rId4">
            <a:alphaModFix/>
          </a:blip>
          <a:srcRect/>
          <a:stretch/>
        </p:blipFill>
        <p:spPr>
          <a:xfrm>
            <a:off x="2831794" y="2105202"/>
            <a:ext cx="9360205" cy="4752798"/>
          </a:xfrm>
          <a:prstGeom prst="rect">
            <a:avLst/>
          </a:prstGeom>
          <a:noFill/>
          <a:ln>
            <a:noFill/>
          </a:ln>
        </p:spPr>
      </p:pic>
      <p:pic>
        <p:nvPicPr>
          <p:cNvPr id="178" name="Google Shape;178;p3"/>
          <p:cNvPicPr preferRelativeResize="0"/>
          <p:nvPr/>
        </p:nvPicPr>
        <p:blipFill rotWithShape="1">
          <a:blip r:embed="rId5">
            <a:alphaModFix/>
          </a:blip>
          <a:srcRect/>
          <a:stretch/>
        </p:blipFill>
        <p:spPr>
          <a:xfrm>
            <a:off x="0" y="0"/>
            <a:ext cx="12189867" cy="6858000"/>
          </a:xfrm>
          <a:prstGeom prst="rect">
            <a:avLst/>
          </a:prstGeom>
          <a:noFill/>
          <a:ln>
            <a:noFill/>
          </a:ln>
        </p:spPr>
      </p:pic>
      <p:sp>
        <p:nvSpPr>
          <p:cNvPr id="179" name="Google Shape;179;p3"/>
          <p:cNvSpPr/>
          <p:nvPr/>
        </p:nvSpPr>
        <p:spPr>
          <a:xfrm>
            <a:off x="0" y="0"/>
            <a:ext cx="964174"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0" name="Google Shape;180;p3"/>
          <p:cNvSpPr/>
          <p:nvPr/>
        </p:nvSpPr>
        <p:spPr>
          <a:xfrm>
            <a:off x="962042" y="0"/>
            <a:ext cx="45719"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1" name="Google Shape;181;p3"/>
          <p:cNvSpPr/>
          <p:nvPr/>
        </p:nvSpPr>
        <p:spPr>
          <a:xfrm>
            <a:off x="988084" y="6360"/>
            <a:ext cx="10378001" cy="6858000"/>
          </a:xfrm>
          <a:prstGeom prst="rect">
            <a:avLst/>
          </a:prstGeom>
          <a:solidFill>
            <a:schemeClr val="dk2">
              <a:alpha val="9137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2" name="Google Shape;182;p3"/>
          <p:cNvSpPr txBox="1">
            <a:spLocks noGrp="1"/>
          </p:cNvSpPr>
          <p:nvPr>
            <p:ph type="title"/>
          </p:nvPr>
        </p:nvSpPr>
        <p:spPr>
          <a:xfrm>
            <a:off x="7469079" y="426072"/>
            <a:ext cx="3024722" cy="1294428"/>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lt1"/>
              </a:buClr>
              <a:buSzPts val="3400"/>
              <a:buFont typeface="Arial"/>
              <a:buNone/>
            </a:pPr>
            <a:r>
              <a:rPr lang="en-US" dirty="0"/>
              <a:t>The Hutchins difference:</a:t>
            </a:r>
            <a:endParaRPr dirty="0"/>
          </a:p>
        </p:txBody>
      </p:sp>
      <p:sp>
        <p:nvSpPr>
          <p:cNvPr id="183" name="Google Shape;183;p3"/>
          <p:cNvSpPr/>
          <p:nvPr/>
        </p:nvSpPr>
        <p:spPr>
          <a:xfrm>
            <a:off x="1007761" y="0"/>
            <a:ext cx="5567454"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84" name="Google Shape;184;p3" descr="A group of people sitting at a table&#10;&#10;Description automatically generated"/>
          <p:cNvPicPr preferRelativeResize="0"/>
          <p:nvPr/>
        </p:nvPicPr>
        <p:blipFill rotWithShape="1">
          <a:blip r:embed="rId6">
            <a:alphaModFix/>
          </a:blip>
          <a:srcRect l="21700" r="20465"/>
          <a:stretch/>
        </p:blipFill>
        <p:spPr>
          <a:xfrm>
            <a:off x="1392097" y="316486"/>
            <a:ext cx="4784988" cy="6205138"/>
          </a:xfrm>
          <a:prstGeom prst="rect">
            <a:avLst/>
          </a:prstGeom>
          <a:noFill/>
          <a:ln>
            <a:noFill/>
          </a:ln>
        </p:spPr>
      </p:pic>
      <p:sp>
        <p:nvSpPr>
          <p:cNvPr id="185" name="Google Shape;185;p3"/>
          <p:cNvSpPr/>
          <p:nvPr/>
        </p:nvSpPr>
        <p:spPr>
          <a:xfrm>
            <a:off x="1245691" y="231959"/>
            <a:ext cx="5078215" cy="6369675"/>
          </a:xfrm>
          <a:prstGeom prst="rect">
            <a:avLst/>
          </a:prstGeom>
          <a:noFill/>
          <a:ln w="9525" cap="flat" cmpd="sng">
            <a:solidFill>
              <a:srgbClr val="BAD8D9">
                <a:alpha val="8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6" name="Google Shape;186;p3"/>
          <p:cNvSpPr txBox="1">
            <a:spLocks noGrp="1"/>
          </p:cNvSpPr>
          <p:nvPr>
            <p:ph type="body" idx="1"/>
          </p:nvPr>
        </p:nvSpPr>
        <p:spPr>
          <a:xfrm>
            <a:off x="7039990" y="1998259"/>
            <a:ext cx="3949546" cy="4123101"/>
          </a:xfrm>
          <a:prstGeom prst="rect">
            <a:avLst/>
          </a:prstGeom>
          <a:noFill/>
          <a:ln>
            <a:noFill/>
          </a:ln>
        </p:spPr>
        <p:txBody>
          <a:bodyPr spcFirstLastPara="1" wrap="square" lIns="91425" tIns="45700" rIns="91425" bIns="45700" anchor="ctr" anchorCtr="0">
            <a:noAutofit/>
          </a:bodyPr>
          <a:lstStyle/>
          <a:p>
            <a:pPr marL="344488" lvl="0" indent="-344488" algn="l" rtl="0">
              <a:lnSpc>
                <a:spcPct val="110000"/>
              </a:lnSpc>
              <a:spcBef>
                <a:spcPts val="0"/>
              </a:spcBef>
              <a:spcAft>
                <a:spcPts val="0"/>
              </a:spcAft>
              <a:buSzPts val="1620"/>
              <a:buChar char="▪"/>
            </a:pPr>
            <a:r>
              <a:rPr lang="en-US" sz="1800" dirty="0"/>
              <a:t>Student-centered classes that teach critical thinking, self expression &amp; lifelong learning</a:t>
            </a:r>
            <a:endParaRPr dirty="0"/>
          </a:p>
          <a:p>
            <a:pPr marL="344488" lvl="0" indent="-344488" algn="l" rtl="0">
              <a:lnSpc>
                <a:spcPct val="110000"/>
              </a:lnSpc>
              <a:spcBef>
                <a:spcPts val="1600"/>
              </a:spcBef>
              <a:spcAft>
                <a:spcPts val="0"/>
              </a:spcAft>
              <a:buSzPts val="1620"/>
              <a:buChar char="▪"/>
            </a:pPr>
            <a:r>
              <a:rPr lang="en-US" sz="1800" dirty="0"/>
              <a:t>Emphasis on developing reading, writing, speaking &amp; listening skills</a:t>
            </a:r>
            <a:endParaRPr dirty="0"/>
          </a:p>
          <a:p>
            <a:pPr marL="344488" lvl="0" indent="-344488" algn="l" rtl="0">
              <a:lnSpc>
                <a:spcPct val="110000"/>
              </a:lnSpc>
              <a:spcBef>
                <a:spcPts val="1600"/>
              </a:spcBef>
              <a:spcAft>
                <a:spcPts val="0"/>
              </a:spcAft>
              <a:buSzPts val="1620"/>
              <a:buChar char="▪"/>
            </a:pPr>
            <a:r>
              <a:rPr lang="en-US" sz="1800" dirty="0"/>
              <a:t>Small seminars with individual attention from faculty</a:t>
            </a:r>
            <a:endParaRPr dirty="0"/>
          </a:p>
          <a:p>
            <a:pPr marL="344488" lvl="0" indent="-344488" algn="l" rtl="0">
              <a:lnSpc>
                <a:spcPct val="110000"/>
              </a:lnSpc>
              <a:spcBef>
                <a:spcPts val="1600"/>
              </a:spcBef>
              <a:spcAft>
                <a:spcPts val="0"/>
              </a:spcAft>
              <a:buSzPts val="1620"/>
              <a:buChar char="▪"/>
            </a:pPr>
            <a:r>
              <a:rPr lang="en-US" sz="1800" dirty="0"/>
              <a:t>Topical, thematic courses from an interdisciplinary perspective</a:t>
            </a:r>
          </a:p>
          <a:p>
            <a:pPr marL="344488" lvl="0" indent="-344488" algn="l" rtl="0">
              <a:lnSpc>
                <a:spcPct val="110000"/>
              </a:lnSpc>
              <a:spcBef>
                <a:spcPts val="1600"/>
              </a:spcBef>
              <a:spcAft>
                <a:spcPts val="0"/>
              </a:spcAft>
              <a:buSzPts val="1620"/>
              <a:buChar char="▪"/>
            </a:pPr>
            <a:r>
              <a:rPr lang="en-US" sz="1800" dirty="0"/>
              <a:t>The highest 4 year graduation rate &amp; one of the highest 2 year graduation rates @ SSU</a:t>
            </a:r>
            <a:endParaRPr dirty="0"/>
          </a:p>
        </p:txBody>
      </p:sp>
      <p:sp>
        <p:nvSpPr>
          <p:cNvPr id="187" name="Google Shape;187;p3"/>
          <p:cNvSpPr/>
          <p:nvPr/>
        </p:nvSpPr>
        <p:spPr>
          <a:xfrm>
            <a:off x="11387666" y="-2718"/>
            <a:ext cx="27432"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9"/>
          <p:cNvSpPr/>
          <p:nvPr/>
        </p:nvSpPr>
        <p:spPr>
          <a:xfrm>
            <a:off x="0" y="0"/>
            <a:ext cx="12189867" cy="6855282"/>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93" name="Google Shape;193;p9"/>
          <p:cNvPicPr preferRelativeResize="0"/>
          <p:nvPr/>
        </p:nvPicPr>
        <p:blipFill rotWithShape="1">
          <a:blip r:embed="rId4">
            <a:alphaModFix/>
          </a:blip>
          <a:srcRect/>
          <a:stretch/>
        </p:blipFill>
        <p:spPr>
          <a:xfrm>
            <a:off x="2831794" y="2105202"/>
            <a:ext cx="9360205" cy="4752798"/>
          </a:xfrm>
          <a:prstGeom prst="rect">
            <a:avLst/>
          </a:prstGeom>
          <a:noFill/>
          <a:ln>
            <a:noFill/>
          </a:ln>
        </p:spPr>
      </p:pic>
      <p:pic>
        <p:nvPicPr>
          <p:cNvPr id="194" name="Google Shape;194;p9"/>
          <p:cNvPicPr preferRelativeResize="0"/>
          <p:nvPr/>
        </p:nvPicPr>
        <p:blipFill rotWithShape="1">
          <a:blip r:embed="rId5">
            <a:alphaModFix/>
          </a:blip>
          <a:srcRect/>
          <a:stretch/>
        </p:blipFill>
        <p:spPr>
          <a:xfrm>
            <a:off x="0" y="0"/>
            <a:ext cx="12189867" cy="6858000"/>
          </a:xfrm>
          <a:prstGeom prst="rect">
            <a:avLst/>
          </a:prstGeom>
          <a:noFill/>
          <a:ln>
            <a:noFill/>
          </a:ln>
        </p:spPr>
      </p:pic>
      <p:sp>
        <p:nvSpPr>
          <p:cNvPr id="195" name="Google Shape;195;p9"/>
          <p:cNvSpPr/>
          <p:nvPr/>
        </p:nvSpPr>
        <p:spPr>
          <a:xfrm>
            <a:off x="0" y="0"/>
            <a:ext cx="964174"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6" name="Google Shape;196;p9"/>
          <p:cNvSpPr/>
          <p:nvPr/>
        </p:nvSpPr>
        <p:spPr>
          <a:xfrm>
            <a:off x="962042" y="0"/>
            <a:ext cx="45719"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7" name="Google Shape;197;p9"/>
          <p:cNvSpPr/>
          <p:nvPr/>
        </p:nvSpPr>
        <p:spPr>
          <a:xfrm>
            <a:off x="1007533" y="0"/>
            <a:ext cx="10378001" cy="6858000"/>
          </a:xfrm>
          <a:prstGeom prst="rect">
            <a:avLst/>
          </a:prstGeom>
          <a:solidFill>
            <a:schemeClr val="dk2">
              <a:alpha val="9137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8" name="Google Shape;198;p9"/>
          <p:cNvSpPr txBox="1">
            <a:spLocks noGrp="1"/>
          </p:cNvSpPr>
          <p:nvPr>
            <p:ph type="title"/>
          </p:nvPr>
        </p:nvSpPr>
        <p:spPr>
          <a:xfrm>
            <a:off x="1975800" y="481475"/>
            <a:ext cx="7911900" cy="607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400"/>
              <a:buFont typeface="Arial"/>
              <a:buNone/>
            </a:pPr>
            <a:r>
              <a:rPr lang="en-US" sz="3200"/>
              <a:t>What is a Liberal Arts Education?</a:t>
            </a:r>
            <a:endParaRPr sz="4200"/>
          </a:p>
        </p:txBody>
      </p:sp>
      <p:sp>
        <p:nvSpPr>
          <p:cNvPr id="199" name="Google Shape;199;p9"/>
          <p:cNvSpPr txBox="1">
            <a:spLocks noGrp="1"/>
          </p:cNvSpPr>
          <p:nvPr>
            <p:ph type="body" idx="1"/>
          </p:nvPr>
        </p:nvSpPr>
        <p:spPr>
          <a:xfrm>
            <a:off x="1975800" y="1560275"/>
            <a:ext cx="2658900" cy="447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sz="1700"/>
              <a:t>“A liberal arts education ...does prepare you for the world of work by providing you with an invaluable set of skills including the ability to think for yourselves, the skills to communicate effectively, and the capacity for lifelong learning.”</a:t>
            </a:r>
            <a:endParaRPr sz="700"/>
          </a:p>
          <a:p>
            <a:pPr marL="0" lvl="0" indent="0" algn="l" rtl="0">
              <a:lnSpc>
                <a:spcPct val="110000"/>
              </a:lnSpc>
              <a:spcBef>
                <a:spcPts val="0"/>
              </a:spcBef>
              <a:spcAft>
                <a:spcPts val="0"/>
              </a:spcAft>
              <a:buSzPts val="1260"/>
              <a:buNone/>
            </a:pPr>
            <a:endParaRPr sz="1400"/>
          </a:p>
          <a:p>
            <a:pPr marL="0" lvl="0" indent="0" algn="l" rtl="0">
              <a:lnSpc>
                <a:spcPct val="110000"/>
              </a:lnSpc>
              <a:spcBef>
                <a:spcPts val="0"/>
              </a:spcBef>
              <a:spcAft>
                <a:spcPts val="0"/>
              </a:spcAft>
              <a:buSzPts val="1260"/>
              <a:buNone/>
            </a:pPr>
            <a:r>
              <a:rPr lang="en-US" sz="1400"/>
              <a:t>-- Monserrat Salas, Hutchins Track II major, SSU Class of 2020 graduate with honors and distinction and recipient of the EOP Outstanding Excellence in Leadership Award.</a:t>
            </a:r>
            <a:endParaRPr/>
          </a:p>
        </p:txBody>
      </p:sp>
      <p:sp>
        <p:nvSpPr>
          <p:cNvPr id="200" name="Google Shape;200;p9"/>
          <p:cNvSpPr/>
          <p:nvPr/>
        </p:nvSpPr>
        <p:spPr>
          <a:xfrm>
            <a:off x="11387666" y="-2718"/>
            <a:ext cx="27432"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01" name="Google Shape;201;p9" descr="Hutchins student Monse Salas discusses what is a liberal arts education and describes how it impacted her. She also talks her own personal journey in Hutchins School of Liberal Arts at Sonoma State University." title="What is a Liberal Arts Education at the Hutchins School?">
            <a:hlinkClick r:id="rId6"/>
          </p:cNvPr>
          <p:cNvPicPr preferRelativeResize="0"/>
          <p:nvPr/>
        </p:nvPicPr>
        <p:blipFill rotWithShape="1">
          <a:blip r:embed="rId7">
            <a:alphaModFix/>
          </a:blip>
          <a:srcRect/>
          <a:stretch/>
        </p:blipFill>
        <p:spPr>
          <a:xfrm>
            <a:off x="4928850" y="1560269"/>
            <a:ext cx="5649000" cy="42367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8"/>
          <p:cNvPicPr preferRelativeResize="0"/>
          <p:nvPr/>
        </p:nvPicPr>
        <p:blipFill rotWithShape="1">
          <a:blip r:embed="rId3">
            <a:alphaModFix/>
          </a:blip>
          <a:srcRect/>
          <a:stretch/>
        </p:blipFill>
        <p:spPr>
          <a:xfrm>
            <a:off x="2831794" y="2105202"/>
            <a:ext cx="9360205" cy="4752798"/>
          </a:xfrm>
          <a:prstGeom prst="rect">
            <a:avLst/>
          </a:prstGeom>
          <a:noFill/>
          <a:ln>
            <a:noFill/>
          </a:ln>
        </p:spPr>
      </p:pic>
      <p:pic>
        <p:nvPicPr>
          <p:cNvPr id="207" name="Google Shape;207;p8"/>
          <p:cNvPicPr preferRelativeResize="0"/>
          <p:nvPr/>
        </p:nvPicPr>
        <p:blipFill rotWithShape="1">
          <a:blip r:embed="rId4">
            <a:alphaModFix/>
          </a:blip>
          <a:srcRect/>
          <a:stretch/>
        </p:blipFill>
        <p:spPr>
          <a:xfrm>
            <a:off x="0" y="0"/>
            <a:ext cx="12189867" cy="6858000"/>
          </a:xfrm>
          <a:prstGeom prst="rect">
            <a:avLst/>
          </a:prstGeom>
          <a:noFill/>
          <a:ln>
            <a:noFill/>
          </a:ln>
        </p:spPr>
      </p:pic>
      <p:sp>
        <p:nvSpPr>
          <p:cNvPr id="208" name="Google Shape;208;p8"/>
          <p:cNvSpPr/>
          <p:nvPr/>
        </p:nvSpPr>
        <p:spPr>
          <a:xfrm>
            <a:off x="0" y="0"/>
            <a:ext cx="964174"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8"/>
          <p:cNvSpPr/>
          <p:nvPr/>
        </p:nvSpPr>
        <p:spPr>
          <a:xfrm>
            <a:off x="962042" y="0"/>
            <a:ext cx="45719" cy="68580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8"/>
          <p:cNvSpPr/>
          <p:nvPr/>
        </p:nvSpPr>
        <p:spPr>
          <a:xfrm>
            <a:off x="1007533" y="0"/>
            <a:ext cx="7934348" cy="6858000"/>
          </a:xfrm>
          <a:prstGeom prst="rect">
            <a:avLst/>
          </a:prstGeom>
          <a:solidFill>
            <a:schemeClr val="lt2">
              <a:alpha val="9137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8"/>
          <p:cNvSpPr/>
          <p:nvPr/>
        </p:nvSpPr>
        <p:spPr>
          <a:xfrm>
            <a:off x="8941881"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8"/>
          <p:cNvSpPr txBox="1"/>
          <p:nvPr/>
        </p:nvSpPr>
        <p:spPr>
          <a:xfrm>
            <a:off x="2191282" y="3262852"/>
            <a:ext cx="415636"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400"/>
              <a:buFont typeface="Arial"/>
              <a:buNone/>
            </a:pPr>
            <a:r>
              <a:rPr lang="en-US" sz="2400" b="0" i="0" u="none" strike="noStrike" cap="none">
                <a:solidFill>
                  <a:schemeClr val="accent6"/>
                </a:solidFill>
                <a:latin typeface="Noto Sans Symbols"/>
                <a:ea typeface="Noto Sans Symbols"/>
                <a:cs typeface="Noto Sans Symbols"/>
                <a:sym typeface="Noto Sans Symbols"/>
              </a:rPr>
              <a:t>◤</a:t>
            </a:r>
            <a:endParaRPr sz="2400" b="0" i="0" u="none" strike="noStrike" cap="none">
              <a:solidFill>
                <a:schemeClr val="accent6"/>
              </a:solidFill>
              <a:latin typeface="Arial"/>
              <a:ea typeface="Arial"/>
              <a:cs typeface="Arial"/>
              <a:sym typeface="Arial"/>
            </a:endParaRPr>
          </a:p>
        </p:txBody>
      </p:sp>
      <p:sp>
        <p:nvSpPr>
          <p:cNvPr id="213" name="Google Shape;213;p8"/>
          <p:cNvSpPr/>
          <p:nvPr/>
        </p:nvSpPr>
        <p:spPr>
          <a:xfrm>
            <a:off x="0" y="-1"/>
            <a:ext cx="12192000" cy="6858001"/>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4" name="Google Shape;214;p8"/>
          <p:cNvSpPr/>
          <p:nvPr/>
        </p:nvSpPr>
        <p:spPr>
          <a:xfrm>
            <a:off x="1609124" y="487443"/>
            <a:ext cx="5841548" cy="5841548"/>
          </a:xfrm>
          <a:prstGeom prst="ellipse">
            <a:avLst/>
          </a:prstGeom>
          <a:solidFill>
            <a:srgbClr val="D8EEC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8EECF"/>
              </a:solidFill>
              <a:latin typeface="Arial"/>
              <a:ea typeface="Arial"/>
              <a:cs typeface="Arial"/>
              <a:sym typeface="Arial"/>
            </a:endParaRPr>
          </a:p>
        </p:txBody>
      </p:sp>
      <p:pic>
        <p:nvPicPr>
          <p:cNvPr id="215" name="Google Shape;215;p8"/>
          <p:cNvPicPr preferRelativeResize="0"/>
          <p:nvPr/>
        </p:nvPicPr>
        <p:blipFill rotWithShape="1">
          <a:blip r:embed="rId4">
            <a:alphaModFix/>
          </a:blip>
          <a:srcRect/>
          <a:stretch/>
        </p:blipFill>
        <p:spPr>
          <a:xfrm>
            <a:off x="2133" y="0"/>
            <a:ext cx="12189869" cy="6858000"/>
          </a:xfrm>
          <a:prstGeom prst="rect">
            <a:avLst/>
          </a:prstGeom>
          <a:noFill/>
          <a:ln>
            <a:noFill/>
          </a:ln>
        </p:spPr>
      </p:pic>
      <p:sp>
        <p:nvSpPr>
          <p:cNvPr id="216" name="Google Shape;216;p8"/>
          <p:cNvSpPr txBox="1">
            <a:spLocks noGrp="1"/>
          </p:cNvSpPr>
          <p:nvPr>
            <p:ph type="title"/>
          </p:nvPr>
        </p:nvSpPr>
        <p:spPr>
          <a:xfrm>
            <a:off x="1697175" y="330225"/>
            <a:ext cx="9999000" cy="923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F2D29"/>
              </a:buClr>
              <a:buSzPts val="2800"/>
              <a:buFont typeface="Arial"/>
              <a:buNone/>
            </a:pPr>
            <a:r>
              <a:rPr lang="en-US" sz="3300" b="1" dirty="0">
                <a:solidFill>
                  <a:srgbClr val="1F2D29"/>
                </a:solidFill>
              </a:rPr>
              <a:t>Do GE with us!</a:t>
            </a:r>
            <a:br>
              <a:rPr lang="en-US" sz="3300" b="1" dirty="0">
                <a:solidFill>
                  <a:srgbClr val="1F2D29"/>
                </a:solidFill>
              </a:rPr>
            </a:br>
            <a:r>
              <a:rPr lang="en-US" sz="3300" b="1" dirty="0">
                <a:solidFill>
                  <a:srgbClr val="1F2D29"/>
                </a:solidFill>
              </a:rPr>
              <a:t>LIBS 101 FLC is open to all SSU Students</a:t>
            </a:r>
            <a:endParaRPr sz="3300" b="1" dirty="0">
              <a:solidFill>
                <a:srgbClr val="1F2D29"/>
              </a:solidFill>
            </a:endParaRPr>
          </a:p>
        </p:txBody>
      </p:sp>
      <p:sp>
        <p:nvSpPr>
          <p:cNvPr id="217" name="Google Shape;217;p8"/>
          <p:cNvSpPr/>
          <p:nvPr/>
        </p:nvSpPr>
        <p:spPr>
          <a:xfrm>
            <a:off x="0" y="0"/>
            <a:ext cx="964174" cy="6858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8"/>
          <p:cNvSpPr/>
          <p:nvPr/>
        </p:nvSpPr>
        <p:spPr>
          <a:xfrm rot="-5400000" flipH="1">
            <a:off x="2585313" y="2747897"/>
            <a:ext cx="353147" cy="353147"/>
          </a:xfrm>
          <a:prstGeom prst="rtTriangl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9" name="Google Shape;219;p8"/>
          <p:cNvSpPr txBox="1"/>
          <p:nvPr/>
        </p:nvSpPr>
        <p:spPr>
          <a:xfrm>
            <a:off x="6039783" y="1515182"/>
            <a:ext cx="6005071" cy="507827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n-US" sz="1800" dirty="0">
                <a:solidFill>
                  <a:schemeClr val="dk1"/>
                </a:solidFill>
              </a:rPr>
              <a:t>LIBS 101 (9 units) fulfills GE A2, B2+B3, C1</a:t>
            </a: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endParaRPr lang="en-US" sz="1800" dirty="0">
              <a:solidFill>
                <a:schemeClr val="dk1"/>
              </a:solidFill>
            </a:endParaRP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n-US" sz="1800" dirty="0">
                <a:solidFill>
                  <a:schemeClr val="dk1"/>
                </a:solidFill>
              </a:rPr>
              <a:t>You can take it instead of ENGL 100A or ENGL 101</a:t>
            </a:r>
          </a:p>
          <a:p>
            <a:pPr marR="0" lvl="0" algn="l" rtl="0">
              <a:lnSpc>
                <a:spcPct val="100000"/>
              </a:lnSpc>
              <a:spcBef>
                <a:spcPts val="0"/>
              </a:spcBef>
              <a:spcAft>
                <a:spcPts val="0"/>
              </a:spcAft>
              <a:buClr>
                <a:schemeClr val="dk1"/>
              </a:buClr>
              <a:buSzPts val="1800"/>
            </a:pPr>
            <a:endParaRPr lang="en-US" sz="1800" dirty="0">
              <a:solidFill>
                <a:schemeClr val="dk1"/>
              </a:solidFill>
            </a:endParaRP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n-US" sz="1800" b="0" i="0" u="none" strike="noStrike" cap="none" dirty="0">
                <a:solidFill>
                  <a:schemeClr val="dk1"/>
                </a:solidFill>
                <a:latin typeface="Arial"/>
                <a:ea typeface="Arial"/>
                <a:cs typeface="Arial"/>
                <a:sym typeface="Arial"/>
              </a:rPr>
              <a:t>Hutchins covers </a:t>
            </a:r>
            <a:r>
              <a:rPr lang="en-US" sz="1800" b="1" i="0" u="none" strike="noStrike" cap="none" dirty="0">
                <a:solidFill>
                  <a:schemeClr val="dk1"/>
                </a:solidFill>
              </a:rPr>
              <a:t>ALL</a:t>
            </a:r>
            <a:r>
              <a:rPr lang="en-US" sz="1800" b="0" i="0" u="none" strike="noStrike" cap="none" dirty="0">
                <a:solidFill>
                  <a:schemeClr val="dk1"/>
                </a:solidFill>
                <a:latin typeface="Arial"/>
                <a:ea typeface="Arial"/>
                <a:cs typeface="Arial"/>
                <a:sym typeface="Arial"/>
              </a:rPr>
              <a:t> SSU lower division General Education requirements in just 4 courses (with the exception of B4 math): LIBS 101, 102, 201, 202</a:t>
            </a:r>
            <a:endParaRPr sz="1400" b="0" i="0" u="none" strike="noStrike" cap="none" dirty="0">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Students take part in a learning community of small seminars that meet twice a week and a weekly group symposium for speakers, workshops, films, and activities.</a:t>
            </a:r>
            <a:endParaRPr sz="1400" b="0" i="0" u="none" strike="noStrike" cap="none" dirty="0">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There are no tests – the learning happens through reading, writing, thinking, speaking and listening.</a:t>
            </a:r>
          </a:p>
          <a:p>
            <a:pPr marL="285750" marR="0" lvl="0" indent="-285750" algn="l" rtl="0">
              <a:lnSpc>
                <a:spcPct val="100000"/>
              </a:lnSpc>
              <a:spcBef>
                <a:spcPts val="0"/>
              </a:spcBef>
              <a:spcAft>
                <a:spcPts val="0"/>
              </a:spcAft>
              <a:buClr>
                <a:schemeClr val="dk1"/>
              </a:buClr>
              <a:buSzPts val="1800"/>
              <a:buFont typeface="Arial"/>
              <a:buChar char="•"/>
            </a:pPr>
            <a:endParaRPr lang="en-US" sz="1800" dirty="0">
              <a:solidFill>
                <a:schemeClr val="dk1"/>
              </a:solidFil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Students also take LIBS 103 (1 unit) college transition course. EOP students take UNIV 102 EOP Academy.</a:t>
            </a:r>
            <a:endParaRPr sz="1400" b="0" i="0" u="none" strike="noStrike" cap="none" dirty="0">
              <a:solidFill>
                <a:srgbClr val="000000"/>
              </a:solidFill>
              <a:latin typeface="Arial"/>
              <a:ea typeface="Arial"/>
              <a:cs typeface="Arial"/>
              <a:sym typeface="Arial"/>
            </a:endParaRPr>
          </a:p>
        </p:txBody>
      </p:sp>
      <p:pic>
        <p:nvPicPr>
          <p:cNvPr id="220" name="Google Shape;220;p8" descr="A screenshot of a cell phone&#10;&#10;Description automatically generated"/>
          <p:cNvPicPr preferRelativeResize="0"/>
          <p:nvPr/>
        </p:nvPicPr>
        <p:blipFill rotWithShape="1">
          <a:blip r:embed="rId5">
            <a:alphaModFix/>
          </a:blip>
          <a:srcRect/>
          <a:stretch/>
        </p:blipFill>
        <p:spPr>
          <a:xfrm>
            <a:off x="1384318" y="1642185"/>
            <a:ext cx="4235319" cy="3101045"/>
          </a:xfrm>
          <a:prstGeom prst="rect">
            <a:avLst/>
          </a:prstGeom>
          <a:noFill/>
          <a:ln>
            <a:noFill/>
          </a:ln>
        </p:spPr>
      </p:pic>
      <p:sp>
        <p:nvSpPr>
          <p:cNvPr id="3" name="TextBox 2">
            <a:extLst>
              <a:ext uri="{FF2B5EF4-FFF2-40B4-BE49-F238E27FC236}">
                <a16:creationId xmlns:a16="http://schemas.microsoft.com/office/drawing/2014/main" id="{C25B7E94-B9C7-F64E-BE7F-667C640E3DCD}"/>
              </a:ext>
            </a:extLst>
          </p:cNvPr>
          <p:cNvSpPr txBox="1"/>
          <p:nvPr/>
        </p:nvSpPr>
        <p:spPr>
          <a:xfrm>
            <a:off x="2186844" y="5091055"/>
            <a:ext cx="3005959" cy="1384995"/>
          </a:xfrm>
          <a:prstGeom prst="rect">
            <a:avLst/>
          </a:prstGeom>
          <a:ln>
            <a:solidFill>
              <a:schemeClr val="tx1"/>
            </a:solidFill>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PUERTA and EOP students should enroll in LIBS 101 with Professor Mercy Romero</a:t>
            </a:r>
          </a:p>
          <a:p>
            <a:endParaRPr lang="en-US" dirty="0"/>
          </a:p>
          <a:p>
            <a:r>
              <a:rPr lang="en-US" dirty="0">
                <a:ln w="0"/>
                <a:solidFill>
                  <a:schemeClr val="tx1"/>
                </a:solidFill>
                <a:effectLst>
                  <a:outerShdw blurRad="38100" dist="19050" dir="2700000" algn="tl" rotWithShape="0">
                    <a:schemeClr val="dk1">
                      <a:alpha val="40000"/>
                    </a:schemeClr>
                  </a:outerShdw>
                </a:effectLst>
              </a:rPr>
              <a:t>LIBS 101.009 </a:t>
            </a:r>
            <a:r>
              <a:rPr lang="en-US" dirty="0"/>
              <a:t>MWF 9-11:40am</a:t>
            </a:r>
          </a:p>
          <a:p>
            <a:r>
              <a:rPr lang="en-US" dirty="0"/>
              <a:t>Class # 1796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
          <p:cNvSpPr/>
          <p:nvPr/>
        </p:nvSpPr>
        <p:spPr>
          <a:xfrm>
            <a:off x="0" y="0"/>
            <a:ext cx="12189867" cy="6855282"/>
          </a:xfrm>
          <a:prstGeom prst="rect">
            <a:avLst/>
          </a:prstGeom>
          <a:gradFill>
            <a:gsLst>
              <a:gs pos="0">
                <a:srgbClr val="FAFDF8"/>
              </a:gs>
              <a:gs pos="74000">
                <a:srgbClr val="D4ECCA"/>
              </a:gs>
              <a:gs pos="83000">
                <a:srgbClr val="D4ECCA"/>
              </a:gs>
              <a:gs pos="100000">
                <a:srgbClr val="E2F2DB"/>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27" name="Google Shape;227;p4"/>
          <p:cNvPicPr preferRelativeResize="0"/>
          <p:nvPr/>
        </p:nvPicPr>
        <p:blipFill rotWithShape="1">
          <a:blip r:embed="rId3">
            <a:alphaModFix/>
          </a:blip>
          <a:srcRect/>
          <a:stretch/>
        </p:blipFill>
        <p:spPr>
          <a:xfrm>
            <a:off x="2831794" y="2105202"/>
            <a:ext cx="9360205" cy="4752798"/>
          </a:xfrm>
          <a:prstGeom prst="rect">
            <a:avLst/>
          </a:prstGeom>
          <a:noFill/>
          <a:ln>
            <a:noFill/>
          </a:ln>
        </p:spPr>
      </p:pic>
      <p:pic>
        <p:nvPicPr>
          <p:cNvPr id="228" name="Google Shape;228;p4"/>
          <p:cNvPicPr preferRelativeResize="0"/>
          <p:nvPr/>
        </p:nvPicPr>
        <p:blipFill rotWithShape="1">
          <a:blip r:embed="rId4">
            <a:alphaModFix/>
          </a:blip>
          <a:srcRect/>
          <a:stretch/>
        </p:blipFill>
        <p:spPr>
          <a:xfrm>
            <a:off x="0" y="0"/>
            <a:ext cx="12189867" cy="6858000"/>
          </a:xfrm>
          <a:prstGeom prst="rect">
            <a:avLst/>
          </a:prstGeom>
          <a:noFill/>
          <a:ln>
            <a:noFill/>
          </a:ln>
        </p:spPr>
      </p:pic>
      <p:sp>
        <p:nvSpPr>
          <p:cNvPr id="229" name="Google Shape;229;p4"/>
          <p:cNvSpPr/>
          <p:nvPr/>
        </p:nvSpPr>
        <p:spPr>
          <a:xfrm>
            <a:off x="0" y="0"/>
            <a:ext cx="964174"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0" name="Google Shape;230;p4"/>
          <p:cNvSpPr/>
          <p:nvPr/>
        </p:nvSpPr>
        <p:spPr>
          <a:xfrm>
            <a:off x="962042" y="0"/>
            <a:ext cx="45719"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1" name="Google Shape;231;p4"/>
          <p:cNvSpPr/>
          <p:nvPr/>
        </p:nvSpPr>
        <p:spPr>
          <a:xfrm>
            <a:off x="1007533" y="0"/>
            <a:ext cx="10378001" cy="6858000"/>
          </a:xfrm>
          <a:prstGeom prst="rect">
            <a:avLst/>
          </a:prstGeom>
          <a:solidFill>
            <a:schemeClr val="dk2">
              <a:alpha val="9137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2" name="Google Shape;232;p4"/>
          <p:cNvSpPr txBox="1">
            <a:spLocks noGrp="1"/>
          </p:cNvSpPr>
          <p:nvPr>
            <p:ph type="title"/>
          </p:nvPr>
        </p:nvSpPr>
        <p:spPr>
          <a:xfrm>
            <a:off x="7630146" y="615864"/>
            <a:ext cx="3024722" cy="253149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400"/>
              <a:buFont typeface="Arial"/>
              <a:buNone/>
            </a:pPr>
            <a:r>
              <a:rPr lang="en-US"/>
              <a:t>What makes the Hutchins learning community a great choice:</a:t>
            </a:r>
            <a:endParaRPr/>
          </a:p>
        </p:txBody>
      </p:sp>
      <p:sp>
        <p:nvSpPr>
          <p:cNvPr id="233" name="Google Shape;233;p4"/>
          <p:cNvSpPr/>
          <p:nvPr/>
        </p:nvSpPr>
        <p:spPr>
          <a:xfrm>
            <a:off x="1007761" y="0"/>
            <a:ext cx="5567454"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4" name="Google Shape;234;p4"/>
          <p:cNvSpPr/>
          <p:nvPr/>
        </p:nvSpPr>
        <p:spPr>
          <a:xfrm>
            <a:off x="1245691" y="231959"/>
            <a:ext cx="5078215" cy="6369675"/>
          </a:xfrm>
          <a:prstGeom prst="rect">
            <a:avLst/>
          </a:prstGeom>
          <a:noFill/>
          <a:ln w="9525" cap="flat" cmpd="sng">
            <a:solidFill>
              <a:srgbClr val="BAD8D9">
                <a:alpha val="8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5" name="Google Shape;235;p4"/>
          <p:cNvSpPr txBox="1">
            <a:spLocks noGrp="1"/>
          </p:cNvSpPr>
          <p:nvPr>
            <p:ph type="body" idx="1"/>
          </p:nvPr>
        </p:nvSpPr>
        <p:spPr>
          <a:xfrm>
            <a:off x="7910009" y="4636693"/>
            <a:ext cx="3024722" cy="1297145"/>
          </a:xfrm>
          <a:prstGeom prst="rect">
            <a:avLst/>
          </a:prstGeom>
          <a:noFill/>
          <a:ln>
            <a:noFill/>
          </a:ln>
        </p:spPr>
        <p:txBody>
          <a:bodyPr spcFirstLastPara="1" wrap="square" lIns="91425" tIns="45700" rIns="91425" bIns="45700" anchor="ctr" anchorCtr="0">
            <a:normAutofit/>
          </a:bodyPr>
          <a:lstStyle/>
          <a:p>
            <a:pPr marL="0" lvl="0" indent="0" algn="r" rtl="0">
              <a:lnSpc>
                <a:spcPct val="120000"/>
              </a:lnSpc>
              <a:spcBef>
                <a:spcPts val="0"/>
              </a:spcBef>
              <a:spcAft>
                <a:spcPts val="0"/>
              </a:spcAft>
              <a:buSzPts val="1260"/>
              <a:buNone/>
            </a:pPr>
            <a:r>
              <a:rPr lang="en-US" sz="1400"/>
              <a:t>-- Isabela Ucio, Hutchins Track II sophomore and Summer Bridge leader</a:t>
            </a:r>
            <a:endParaRPr/>
          </a:p>
        </p:txBody>
      </p:sp>
      <p:sp>
        <p:nvSpPr>
          <p:cNvPr id="236" name="Google Shape;236;p4"/>
          <p:cNvSpPr/>
          <p:nvPr/>
        </p:nvSpPr>
        <p:spPr>
          <a:xfrm>
            <a:off x="11387666" y="-2718"/>
            <a:ext cx="27432"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7" name="Google Shape;237;p4"/>
          <p:cNvSpPr txBox="1"/>
          <p:nvPr/>
        </p:nvSpPr>
        <p:spPr>
          <a:xfrm>
            <a:off x="7630146" y="3710645"/>
            <a:ext cx="3174651"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“It’s a really cool way to learn… it’s about helping you learn your best.”</a:t>
            </a:r>
            <a:endParaRPr sz="1400" b="0" i="0" u="none" strike="noStrike" cap="none">
              <a:solidFill>
                <a:srgbClr val="000000"/>
              </a:solidFill>
              <a:latin typeface="Arial"/>
              <a:ea typeface="Arial"/>
              <a:cs typeface="Arial"/>
              <a:sym typeface="Arial"/>
            </a:endParaRPr>
          </a:p>
        </p:txBody>
      </p:sp>
      <p:pic>
        <p:nvPicPr>
          <p:cNvPr id="238" name="Google Shape;238;p4" descr="Hutchins major and summer orientation leader Isabela Ucio explains why Hutchins is a great fit for PUERTA students." title="Why Hutchins is a Great Choice for PUERTA students">
            <a:hlinkClick r:id="rId5"/>
          </p:cNvPr>
          <p:cNvPicPr preferRelativeResize="0"/>
          <p:nvPr/>
        </p:nvPicPr>
        <p:blipFill rotWithShape="1">
          <a:blip r:embed="rId6">
            <a:alphaModFix/>
          </a:blip>
          <a:srcRect/>
          <a:stretch/>
        </p:blipFill>
        <p:spPr>
          <a:xfrm>
            <a:off x="685654" y="1099600"/>
            <a:ext cx="6211700" cy="4658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7"/>
          <p:cNvPicPr preferRelativeResize="0"/>
          <p:nvPr/>
        </p:nvPicPr>
        <p:blipFill rotWithShape="1">
          <a:blip r:embed="rId3">
            <a:alphaModFix/>
          </a:blip>
          <a:srcRect/>
          <a:stretch/>
        </p:blipFill>
        <p:spPr>
          <a:xfrm>
            <a:off x="2831794" y="2105202"/>
            <a:ext cx="9360205" cy="4752798"/>
          </a:xfrm>
          <a:prstGeom prst="rect">
            <a:avLst/>
          </a:prstGeom>
          <a:noFill/>
          <a:ln>
            <a:noFill/>
          </a:ln>
        </p:spPr>
      </p:pic>
      <p:pic>
        <p:nvPicPr>
          <p:cNvPr id="244" name="Google Shape;244;p7"/>
          <p:cNvPicPr preferRelativeResize="0"/>
          <p:nvPr/>
        </p:nvPicPr>
        <p:blipFill rotWithShape="1">
          <a:blip r:embed="rId4">
            <a:alphaModFix/>
          </a:blip>
          <a:srcRect/>
          <a:stretch/>
        </p:blipFill>
        <p:spPr>
          <a:xfrm>
            <a:off x="0" y="0"/>
            <a:ext cx="12189867" cy="6858000"/>
          </a:xfrm>
          <a:prstGeom prst="rect">
            <a:avLst/>
          </a:prstGeom>
          <a:noFill/>
          <a:ln>
            <a:noFill/>
          </a:ln>
        </p:spPr>
      </p:pic>
      <p:sp>
        <p:nvSpPr>
          <p:cNvPr id="245" name="Google Shape;245;p7"/>
          <p:cNvSpPr/>
          <p:nvPr/>
        </p:nvSpPr>
        <p:spPr>
          <a:xfrm>
            <a:off x="0" y="0"/>
            <a:ext cx="964174" cy="6858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7"/>
          <p:cNvSpPr/>
          <p:nvPr/>
        </p:nvSpPr>
        <p:spPr>
          <a:xfrm>
            <a:off x="962042" y="0"/>
            <a:ext cx="45719" cy="68580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7"/>
          <p:cNvSpPr/>
          <p:nvPr/>
        </p:nvSpPr>
        <p:spPr>
          <a:xfrm>
            <a:off x="1004479" y="0"/>
            <a:ext cx="10372316" cy="6858000"/>
          </a:xfrm>
          <a:prstGeom prst="rect">
            <a:avLst/>
          </a:prstGeom>
          <a:solidFill>
            <a:schemeClr val="dk2">
              <a:alpha val="9137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7"/>
          <p:cNvSpPr/>
          <p:nvPr/>
        </p:nvSpPr>
        <p:spPr>
          <a:xfrm>
            <a:off x="11377328"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7"/>
          <p:cNvSpPr txBox="1"/>
          <p:nvPr/>
        </p:nvSpPr>
        <p:spPr>
          <a:xfrm>
            <a:off x="2194943" y="641225"/>
            <a:ext cx="415636"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chemeClr val="accent6"/>
                </a:solidFill>
                <a:latin typeface="Noto Sans Symbols"/>
                <a:ea typeface="Noto Sans Symbols"/>
                <a:cs typeface="Noto Sans Symbols"/>
                <a:sym typeface="Noto Sans Symbols"/>
              </a:rPr>
              <a:t>◤</a:t>
            </a:r>
            <a:endParaRPr sz="1000" b="0" i="0" u="none" strike="noStrike" cap="none">
              <a:solidFill>
                <a:schemeClr val="accent6"/>
              </a:solidFill>
              <a:latin typeface="Arial"/>
              <a:ea typeface="Arial"/>
              <a:cs typeface="Arial"/>
              <a:sym typeface="Arial"/>
            </a:endParaRPr>
          </a:p>
        </p:txBody>
      </p:sp>
      <p:sp>
        <p:nvSpPr>
          <p:cNvPr id="250" name="Google Shape;250;p7"/>
          <p:cNvSpPr/>
          <p:nvPr/>
        </p:nvSpPr>
        <p:spPr>
          <a:xfrm>
            <a:off x="0" y="0"/>
            <a:ext cx="12189867" cy="6855282"/>
          </a:xfrm>
          <a:prstGeom prst="rect">
            <a:avLst/>
          </a:prstGeom>
          <a:blipFill rotWithShape="1">
            <a:blip r:embed="rId5">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51" name="Google Shape;251;p7"/>
          <p:cNvPicPr preferRelativeResize="0"/>
          <p:nvPr/>
        </p:nvPicPr>
        <p:blipFill rotWithShape="1">
          <a:blip r:embed="rId3">
            <a:alphaModFix/>
          </a:blip>
          <a:srcRect/>
          <a:stretch/>
        </p:blipFill>
        <p:spPr>
          <a:xfrm>
            <a:off x="2831794" y="2105202"/>
            <a:ext cx="9360205" cy="4752798"/>
          </a:xfrm>
          <a:prstGeom prst="rect">
            <a:avLst/>
          </a:prstGeom>
          <a:noFill/>
          <a:ln>
            <a:noFill/>
          </a:ln>
        </p:spPr>
      </p:pic>
      <p:pic>
        <p:nvPicPr>
          <p:cNvPr id="252" name="Google Shape;252;p7"/>
          <p:cNvPicPr preferRelativeResize="0"/>
          <p:nvPr/>
        </p:nvPicPr>
        <p:blipFill rotWithShape="1">
          <a:blip r:embed="rId4">
            <a:alphaModFix/>
          </a:blip>
          <a:srcRect/>
          <a:stretch/>
        </p:blipFill>
        <p:spPr>
          <a:xfrm>
            <a:off x="0" y="0"/>
            <a:ext cx="12189867" cy="6858000"/>
          </a:xfrm>
          <a:prstGeom prst="rect">
            <a:avLst/>
          </a:prstGeom>
          <a:noFill/>
          <a:ln>
            <a:noFill/>
          </a:ln>
        </p:spPr>
      </p:pic>
      <p:sp>
        <p:nvSpPr>
          <p:cNvPr id="253" name="Google Shape;253;p7"/>
          <p:cNvSpPr/>
          <p:nvPr/>
        </p:nvSpPr>
        <p:spPr>
          <a:xfrm>
            <a:off x="0" y="0"/>
            <a:ext cx="964174"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4" name="Google Shape;254;p7"/>
          <p:cNvSpPr/>
          <p:nvPr/>
        </p:nvSpPr>
        <p:spPr>
          <a:xfrm>
            <a:off x="962042" y="0"/>
            <a:ext cx="45719"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5" name="Google Shape;255;p7"/>
          <p:cNvSpPr/>
          <p:nvPr/>
        </p:nvSpPr>
        <p:spPr>
          <a:xfrm>
            <a:off x="1007533" y="76200"/>
            <a:ext cx="10377900" cy="6858000"/>
          </a:xfrm>
          <a:prstGeom prst="rect">
            <a:avLst/>
          </a:prstGeom>
          <a:solidFill>
            <a:schemeClr val="dk2">
              <a:alpha val="9137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6" name="Google Shape;256;p7"/>
          <p:cNvSpPr txBox="1">
            <a:spLocks noGrp="1"/>
          </p:cNvSpPr>
          <p:nvPr>
            <p:ph type="title"/>
          </p:nvPr>
        </p:nvSpPr>
        <p:spPr>
          <a:xfrm>
            <a:off x="1045085" y="733552"/>
            <a:ext cx="3923697" cy="180593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Font typeface="Arial"/>
              <a:buNone/>
            </a:pPr>
            <a:r>
              <a:rPr lang="en-US"/>
              <a:t>An Introduction to the three Hutchins major concentrations:</a:t>
            </a:r>
            <a:endParaRPr/>
          </a:p>
        </p:txBody>
      </p:sp>
      <p:sp>
        <p:nvSpPr>
          <p:cNvPr id="257" name="Google Shape;257;p7"/>
          <p:cNvSpPr txBox="1">
            <a:spLocks noGrp="1"/>
          </p:cNvSpPr>
          <p:nvPr>
            <p:ph type="body" idx="1"/>
          </p:nvPr>
        </p:nvSpPr>
        <p:spPr>
          <a:xfrm>
            <a:off x="1711360" y="4451102"/>
            <a:ext cx="3042419" cy="1094651"/>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440"/>
              <a:buNone/>
            </a:pPr>
            <a:r>
              <a:rPr lang="en-US" sz="1600"/>
              <a:t>-- Sophia Tsue, Hutchins Track III </a:t>
            </a:r>
            <a:r>
              <a:rPr lang="en-US" sz="1400"/>
              <a:t>Blended</a:t>
            </a:r>
            <a:r>
              <a:rPr lang="en-US" sz="1600"/>
              <a:t> sophomore and PUERTA student</a:t>
            </a:r>
            <a:endParaRPr/>
          </a:p>
        </p:txBody>
      </p:sp>
      <p:sp>
        <p:nvSpPr>
          <p:cNvPr id="258" name="Google Shape;258;p7"/>
          <p:cNvSpPr/>
          <p:nvPr/>
        </p:nvSpPr>
        <p:spPr>
          <a:xfrm>
            <a:off x="5436151" y="0"/>
            <a:ext cx="595084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9" name="Google Shape;259;p7"/>
          <p:cNvSpPr/>
          <p:nvPr/>
        </p:nvSpPr>
        <p:spPr>
          <a:xfrm>
            <a:off x="5676044" y="240175"/>
            <a:ext cx="5461080" cy="6371837"/>
          </a:xfrm>
          <a:prstGeom prst="rect">
            <a:avLst/>
          </a:prstGeom>
          <a:noFill/>
          <a:ln w="9525" cap="flat" cmpd="sng">
            <a:solidFill>
              <a:srgbClr val="BAD8D9">
                <a:alpha val="8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0" name="Google Shape;260;p7"/>
          <p:cNvSpPr/>
          <p:nvPr/>
        </p:nvSpPr>
        <p:spPr>
          <a:xfrm>
            <a:off x="11387666" y="-2718"/>
            <a:ext cx="27432"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1" name="Google Shape;261;p7"/>
          <p:cNvSpPr txBox="1"/>
          <p:nvPr/>
        </p:nvSpPr>
        <p:spPr>
          <a:xfrm>
            <a:off x="1482864" y="3204186"/>
            <a:ext cx="3499409"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“The great thing about Track III is that it accelerates your way into teaching in your own classroom.”</a:t>
            </a:r>
            <a:endParaRPr sz="1400" b="0" i="0" u="none" strike="noStrike" cap="none">
              <a:solidFill>
                <a:srgbClr val="000000"/>
              </a:solidFill>
              <a:latin typeface="Arial"/>
              <a:ea typeface="Arial"/>
              <a:cs typeface="Arial"/>
              <a:sym typeface="Arial"/>
            </a:endParaRPr>
          </a:p>
        </p:txBody>
      </p:sp>
      <p:pic>
        <p:nvPicPr>
          <p:cNvPr id="262" name="Google Shape;262;p7" descr="Hutchins student Sophia Tsue discusses the different tracks and the accelerated teacher track (Track 3) within the Hutchins School of Liberal Studies at Sonoma State." title="What are the Different Tracks in the Hutchins School?">
            <a:hlinkClick r:id="rId6"/>
          </p:cNvPr>
          <p:cNvPicPr preferRelativeResize="0"/>
          <p:nvPr/>
        </p:nvPicPr>
        <p:blipFill rotWithShape="1">
          <a:blip r:embed="rId7">
            <a:alphaModFix/>
          </a:blip>
          <a:srcRect/>
          <a:stretch/>
        </p:blipFill>
        <p:spPr>
          <a:xfrm>
            <a:off x="5681025" y="1381099"/>
            <a:ext cx="5461075" cy="409580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p:nvPr/>
        </p:nvSpPr>
        <p:spPr>
          <a:xfrm>
            <a:off x="-2132" y="0"/>
            <a:ext cx="12192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8" name="Google Shape;268;p5"/>
          <p:cNvSpPr/>
          <p:nvPr/>
        </p:nvSpPr>
        <p:spPr>
          <a:xfrm>
            <a:off x="0" y="0"/>
            <a:ext cx="11396868" cy="6858000"/>
          </a:xfrm>
          <a:prstGeom prst="rect">
            <a:avLst/>
          </a:prstGeom>
          <a:gradFill>
            <a:gsLst>
              <a:gs pos="0">
                <a:srgbClr val="FAFDF8"/>
              </a:gs>
              <a:gs pos="74000">
                <a:srgbClr val="D4ECCA"/>
              </a:gs>
              <a:gs pos="83000">
                <a:srgbClr val="D4ECCA"/>
              </a:gs>
              <a:gs pos="100000">
                <a:srgbClr val="E2F2DB"/>
              </a:gs>
            </a:gsLst>
            <a:lin ang="54007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9" name="Google Shape;269;p5"/>
          <p:cNvSpPr/>
          <p:nvPr/>
        </p:nvSpPr>
        <p:spPr>
          <a:xfrm>
            <a:off x="0" y="0"/>
            <a:ext cx="964174" cy="6858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5"/>
          <p:cNvSpPr/>
          <p:nvPr/>
        </p:nvSpPr>
        <p:spPr>
          <a:xfrm>
            <a:off x="962042" y="0"/>
            <a:ext cx="45719" cy="68580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5"/>
          <p:cNvSpPr txBox="1">
            <a:spLocks noGrp="1"/>
          </p:cNvSpPr>
          <p:nvPr>
            <p:ph type="title"/>
          </p:nvPr>
        </p:nvSpPr>
        <p:spPr>
          <a:xfrm>
            <a:off x="1007761" y="808056"/>
            <a:ext cx="10450659" cy="107722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400"/>
              <a:buFont typeface="Arial"/>
              <a:buNone/>
            </a:pPr>
            <a:r>
              <a:rPr lang="en-US"/>
              <a:t>Liberal Studies Major Concentrations:</a:t>
            </a:r>
            <a:endParaRPr/>
          </a:p>
          <a:p>
            <a:pPr marL="0" lvl="0" indent="0" algn="ctr" rtl="0">
              <a:lnSpc>
                <a:spcPct val="90000"/>
              </a:lnSpc>
              <a:spcBef>
                <a:spcPts val="0"/>
              </a:spcBef>
              <a:spcAft>
                <a:spcPts val="0"/>
              </a:spcAft>
              <a:buClr>
                <a:schemeClr val="dk1"/>
              </a:buClr>
              <a:buSzPts val="3400"/>
              <a:buFont typeface="Arial"/>
              <a:buNone/>
            </a:pPr>
            <a:r>
              <a:rPr lang="en-US" b="1"/>
              <a:t>Track I Interdisciplinary Studies</a:t>
            </a:r>
            <a:endParaRPr/>
          </a:p>
        </p:txBody>
      </p:sp>
      <p:grpSp>
        <p:nvGrpSpPr>
          <p:cNvPr id="272" name="Google Shape;272;p5"/>
          <p:cNvGrpSpPr/>
          <p:nvPr/>
        </p:nvGrpSpPr>
        <p:grpSpPr>
          <a:xfrm>
            <a:off x="1595118" y="2207900"/>
            <a:ext cx="8973924" cy="3748056"/>
            <a:chOff x="1095" y="322614"/>
            <a:chExt cx="8973924" cy="3748056"/>
          </a:xfrm>
        </p:grpSpPr>
        <p:sp>
          <p:nvSpPr>
            <p:cNvPr id="273" name="Google Shape;273;p5"/>
            <p:cNvSpPr/>
            <p:nvPr/>
          </p:nvSpPr>
          <p:spPr>
            <a:xfrm>
              <a:off x="1095" y="322619"/>
              <a:ext cx="3846000" cy="3355800"/>
            </a:xfrm>
            <a:prstGeom prst="roundRect">
              <a:avLst>
                <a:gd name="adj" fmla="val 10000"/>
              </a:avLst>
            </a:prstGeom>
            <a:solidFill>
              <a:schemeClr val="dk2"/>
            </a:solidFill>
            <a:ln w="15875" cap="flat" cmpd="sng">
              <a:solidFill>
                <a:srgbClr val="C5F9E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5"/>
            <p:cNvSpPr/>
            <p:nvPr/>
          </p:nvSpPr>
          <p:spPr>
            <a:xfrm>
              <a:off x="428425" y="714882"/>
              <a:ext cx="3845967" cy="3355788"/>
            </a:xfrm>
            <a:prstGeom prst="roundRect">
              <a:avLst>
                <a:gd name="adj" fmla="val 10000"/>
              </a:avLst>
            </a:prstGeom>
            <a:solidFill>
              <a:srgbClr val="C5F9E9">
                <a:alpha val="89411"/>
              </a:srgbClr>
            </a:solidFill>
            <a:ln w="158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5"/>
            <p:cNvSpPr txBox="1"/>
            <p:nvPr/>
          </p:nvSpPr>
          <p:spPr>
            <a:xfrm>
              <a:off x="482402" y="799864"/>
              <a:ext cx="3649500" cy="31566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a:solidFill>
                    <a:schemeClr val="dk1"/>
                  </a:solidFill>
                </a:rPr>
                <a:t>Track 1 prepares students to enter a wide variety of careers that don’t require a specific Bachelors degree.</a:t>
              </a:r>
              <a:endParaRPr sz="1800">
                <a:solidFill>
                  <a:schemeClr val="dk1"/>
                </a:solidFill>
              </a:endParaRPr>
            </a:p>
            <a:p>
              <a:pPr marL="0" marR="0" lvl="0" indent="0" algn="ctr" rtl="0">
                <a:lnSpc>
                  <a:spcPct val="90000"/>
                </a:lnSpc>
                <a:spcBef>
                  <a:spcPts val="0"/>
                </a:spcBef>
                <a:spcAft>
                  <a:spcPts val="0"/>
                </a:spcAft>
                <a:buClr>
                  <a:schemeClr val="dk1"/>
                </a:buClr>
                <a:buSzPts val="1800"/>
                <a:buFont typeface="Arial"/>
                <a:buNone/>
              </a:pPr>
              <a:endParaRPr sz="1800">
                <a:solidFill>
                  <a:schemeClr val="dk1"/>
                </a:solidFill>
              </a:endParaRPr>
            </a:p>
            <a:p>
              <a:pPr marL="0" marR="0" lvl="0" indent="0" algn="ctr" rtl="0">
                <a:lnSpc>
                  <a:spcPct val="90000"/>
                </a:lnSpc>
                <a:spcBef>
                  <a:spcPts val="0"/>
                </a:spcBef>
                <a:spcAft>
                  <a:spcPts val="0"/>
                </a:spcAft>
                <a:buClr>
                  <a:schemeClr val="dk1"/>
                </a:buClr>
                <a:buSzPts val="1800"/>
                <a:buFont typeface="Arial"/>
                <a:buNone/>
              </a:pPr>
              <a:r>
                <a:rPr lang="en-US" sz="1800">
                  <a:solidFill>
                    <a:schemeClr val="dk1"/>
                  </a:solidFill>
                </a:rPr>
                <a:t> It’s a highly customizable pathway that includes the Hutchins core seminar curriculum, internships, independent study, and an “Area of Emphasis” designed by the individual student</a:t>
              </a:r>
              <a:r>
                <a:rPr lang="en-US" sz="18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76" name="Google Shape;276;p5"/>
            <p:cNvSpPr/>
            <p:nvPr/>
          </p:nvSpPr>
          <p:spPr>
            <a:xfrm>
              <a:off x="4677522" y="322619"/>
              <a:ext cx="3846000" cy="2442300"/>
            </a:xfrm>
            <a:prstGeom prst="roundRect">
              <a:avLst>
                <a:gd name="adj" fmla="val 10000"/>
              </a:avLst>
            </a:prstGeom>
            <a:solidFill>
              <a:schemeClr val="dk2"/>
            </a:solidFill>
            <a:ln w="15875" cap="flat" cmpd="sng">
              <a:solidFill>
                <a:srgbClr val="C5F9E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5"/>
            <p:cNvSpPr/>
            <p:nvPr/>
          </p:nvSpPr>
          <p:spPr>
            <a:xfrm>
              <a:off x="5129052" y="714882"/>
              <a:ext cx="3845967" cy="2442189"/>
            </a:xfrm>
            <a:prstGeom prst="roundRect">
              <a:avLst>
                <a:gd name="adj" fmla="val 10000"/>
              </a:avLst>
            </a:prstGeom>
            <a:solidFill>
              <a:srgbClr val="C5F9E9">
                <a:alpha val="89411"/>
              </a:srgbClr>
            </a:solidFill>
            <a:ln w="158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5"/>
            <p:cNvSpPr txBox="1"/>
            <p:nvPr/>
          </p:nvSpPr>
          <p:spPr>
            <a:xfrm>
              <a:off x="5200577" y="322614"/>
              <a:ext cx="3702900" cy="32592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Track I</a:t>
              </a:r>
              <a:r>
                <a:rPr lang="en-US" sz="1800" b="1">
                  <a:solidFill>
                    <a:schemeClr val="dk1"/>
                  </a:solidFill>
                </a:rPr>
                <a:t> Hutchins graduates have had career success in the following fields</a:t>
              </a:r>
              <a:r>
                <a:rPr lang="en-US" sz="1800" b="1"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dk1"/>
                </a:buClr>
                <a:buSzPts val="1800"/>
                <a:buFont typeface="Arial"/>
                <a:buNone/>
              </a:pPr>
              <a:r>
                <a:rPr lang="en-US" sz="1800">
                  <a:solidFill>
                    <a:schemeClr val="dk1"/>
                  </a:solidFill>
                </a:rPr>
                <a:t>Law, Library Science, Social Work, Counseling, Public Policy, Journalism, Business, Human Resources, Education Administration, High School and College Level Teaching. </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88fe31e195_0_23"/>
          <p:cNvSpPr/>
          <p:nvPr/>
        </p:nvSpPr>
        <p:spPr>
          <a:xfrm>
            <a:off x="-2132" y="0"/>
            <a:ext cx="12192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4" name="Google Shape;284;g88fe31e195_0_23"/>
          <p:cNvSpPr/>
          <p:nvPr/>
        </p:nvSpPr>
        <p:spPr>
          <a:xfrm>
            <a:off x="0" y="0"/>
            <a:ext cx="11397000" cy="6858000"/>
          </a:xfrm>
          <a:prstGeom prst="rect">
            <a:avLst/>
          </a:prstGeom>
          <a:gradFill>
            <a:gsLst>
              <a:gs pos="0">
                <a:srgbClr val="DCECD5"/>
              </a:gs>
              <a:gs pos="100000">
                <a:srgbClr val="93BC81"/>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5" name="Google Shape;285;g88fe31e195_0_23"/>
          <p:cNvSpPr/>
          <p:nvPr/>
        </p:nvSpPr>
        <p:spPr>
          <a:xfrm>
            <a:off x="0" y="0"/>
            <a:ext cx="964200" cy="6858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g88fe31e195_0_23"/>
          <p:cNvSpPr/>
          <p:nvPr/>
        </p:nvSpPr>
        <p:spPr>
          <a:xfrm>
            <a:off x="962042" y="0"/>
            <a:ext cx="45600" cy="68580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g88fe31e195_0_23"/>
          <p:cNvSpPr txBox="1">
            <a:spLocks noGrp="1"/>
          </p:cNvSpPr>
          <p:nvPr>
            <p:ph type="title"/>
          </p:nvPr>
        </p:nvSpPr>
        <p:spPr>
          <a:xfrm>
            <a:off x="1007761" y="808056"/>
            <a:ext cx="10450800" cy="1077300"/>
          </a:xfrm>
          <a:prstGeom prst="rect">
            <a:avLst/>
          </a:prstGeom>
          <a:solidFill>
            <a:srgbClr val="D9EAD3"/>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400"/>
              <a:buFont typeface="Arial"/>
              <a:buNone/>
            </a:pPr>
            <a:r>
              <a:rPr lang="en-US"/>
              <a:t>Liberal Studies Major Concentrations:</a:t>
            </a:r>
            <a:br>
              <a:rPr lang="en-US" b="1"/>
            </a:br>
            <a:r>
              <a:rPr lang="en-US" b="1"/>
              <a:t>Track II Elementary Teacher Preparation</a:t>
            </a:r>
            <a:endParaRPr/>
          </a:p>
        </p:txBody>
      </p:sp>
      <p:grpSp>
        <p:nvGrpSpPr>
          <p:cNvPr id="288" name="Google Shape;288;g88fe31e195_0_23"/>
          <p:cNvGrpSpPr/>
          <p:nvPr/>
        </p:nvGrpSpPr>
        <p:grpSpPr>
          <a:xfrm>
            <a:off x="1595118" y="2194205"/>
            <a:ext cx="8973957" cy="3761763"/>
            <a:chOff x="1095" y="308919"/>
            <a:chExt cx="8973957" cy="3761763"/>
          </a:xfrm>
        </p:grpSpPr>
        <p:sp>
          <p:nvSpPr>
            <p:cNvPr id="289" name="Google Shape;289;g88fe31e195_0_23"/>
            <p:cNvSpPr/>
            <p:nvPr/>
          </p:nvSpPr>
          <p:spPr>
            <a:xfrm>
              <a:off x="1095" y="308919"/>
              <a:ext cx="3846000" cy="3355800"/>
            </a:xfrm>
            <a:prstGeom prst="roundRect">
              <a:avLst>
                <a:gd name="adj" fmla="val 10000"/>
              </a:avLst>
            </a:prstGeom>
            <a:solidFill>
              <a:schemeClr val="dk2"/>
            </a:solidFill>
            <a:ln w="15875" cap="flat" cmpd="sng">
              <a:solidFill>
                <a:srgbClr val="C5F9E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g88fe31e195_0_23"/>
            <p:cNvSpPr/>
            <p:nvPr/>
          </p:nvSpPr>
          <p:spPr>
            <a:xfrm>
              <a:off x="428425" y="714882"/>
              <a:ext cx="3846000" cy="3355800"/>
            </a:xfrm>
            <a:prstGeom prst="roundRect">
              <a:avLst>
                <a:gd name="adj" fmla="val 10000"/>
              </a:avLst>
            </a:prstGeom>
            <a:solidFill>
              <a:srgbClr val="C5F9E9">
                <a:alpha val="89410"/>
              </a:srgbClr>
            </a:solidFill>
            <a:ln w="158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g88fe31e195_0_23"/>
            <p:cNvSpPr txBox="1"/>
            <p:nvPr/>
          </p:nvSpPr>
          <p:spPr>
            <a:xfrm>
              <a:off x="526713" y="813170"/>
              <a:ext cx="3649500" cy="3159300"/>
            </a:xfrm>
            <a:prstGeom prst="rect">
              <a:avLst/>
            </a:prstGeom>
            <a:solidFill>
              <a:srgbClr val="D9EAD3"/>
            </a:solid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A California Commission on Teacher Credentialing approved program, Track II covers the content knowledge required for elementary school educators.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ctr" rtl="0">
                <a:lnSpc>
                  <a:spcPct val="90000"/>
                </a:lnSpc>
                <a:spcBef>
                  <a:spcPts val="63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Track II prepares students to enter a multiple subject or education specialist teaching credential program after they have earned their LIBS BA.</a:t>
              </a:r>
              <a:endParaRPr sz="1400" b="0" i="0" u="none" strike="noStrike" cap="none">
                <a:solidFill>
                  <a:srgbClr val="000000"/>
                </a:solidFill>
                <a:latin typeface="Arial"/>
                <a:ea typeface="Arial"/>
                <a:cs typeface="Arial"/>
                <a:sym typeface="Arial"/>
              </a:endParaRPr>
            </a:p>
          </p:txBody>
        </p:sp>
        <p:sp>
          <p:nvSpPr>
            <p:cNvPr id="292" name="Google Shape;292;g88fe31e195_0_23"/>
            <p:cNvSpPr/>
            <p:nvPr/>
          </p:nvSpPr>
          <p:spPr>
            <a:xfrm>
              <a:off x="4677522" y="322619"/>
              <a:ext cx="3846000" cy="2442300"/>
            </a:xfrm>
            <a:prstGeom prst="roundRect">
              <a:avLst>
                <a:gd name="adj" fmla="val 10000"/>
              </a:avLst>
            </a:prstGeom>
            <a:solidFill>
              <a:schemeClr val="dk2"/>
            </a:solidFill>
            <a:ln w="15875" cap="flat" cmpd="sng">
              <a:solidFill>
                <a:srgbClr val="C5F9E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g88fe31e195_0_23"/>
            <p:cNvSpPr/>
            <p:nvPr/>
          </p:nvSpPr>
          <p:spPr>
            <a:xfrm>
              <a:off x="5129052" y="714882"/>
              <a:ext cx="3846000" cy="2442300"/>
            </a:xfrm>
            <a:prstGeom prst="roundRect">
              <a:avLst>
                <a:gd name="adj" fmla="val 10000"/>
              </a:avLst>
            </a:prstGeom>
            <a:solidFill>
              <a:srgbClr val="C5F9E9">
                <a:alpha val="89410"/>
              </a:srgbClr>
            </a:solidFill>
            <a:ln w="158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g88fe31e195_0_23"/>
            <p:cNvSpPr txBox="1"/>
            <p:nvPr/>
          </p:nvSpPr>
          <p:spPr>
            <a:xfrm>
              <a:off x="5200577" y="813164"/>
              <a:ext cx="3702900" cy="2234400"/>
            </a:xfrm>
            <a:prstGeom prst="rect">
              <a:avLst/>
            </a:prstGeom>
            <a:solidFill>
              <a:srgbClr val="D9EAD3"/>
            </a:solid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Track II </a:t>
              </a:r>
              <a:r>
                <a:rPr lang="en-US" sz="1800" b="1">
                  <a:solidFill>
                    <a:schemeClr val="dk1"/>
                  </a:solidFill>
                </a:rPr>
                <a:t>is a great choice for teacher preparation students who are interested in the following options</a:t>
              </a:r>
              <a:r>
                <a:rPr lang="en-US" sz="1800" b="1"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dk1"/>
                </a:buClr>
                <a:buSzPts val="1800"/>
                <a:buFont typeface="Arial"/>
                <a:buNone/>
              </a:pPr>
              <a:r>
                <a:rPr lang="en-US" sz="1800">
                  <a:solidFill>
                    <a:schemeClr val="dk1"/>
                  </a:solidFill>
                </a:rPr>
                <a:t>Study Abroad, adding a minor or double major, </a:t>
              </a:r>
              <a:r>
                <a:rPr lang="en-US" sz="1800" b="0" i="0" u="none" strike="noStrike" cap="none">
                  <a:solidFill>
                    <a:schemeClr val="dk1"/>
                  </a:solidFill>
                  <a:latin typeface="Arial"/>
                  <a:ea typeface="Arial"/>
                  <a:cs typeface="Arial"/>
                  <a:sym typeface="Arial"/>
                </a:rPr>
                <a:t>Spanish Bilingual Supplemental Authorization</a:t>
              </a:r>
              <a:r>
                <a:rPr lang="en-US" sz="1800">
                  <a:solidFill>
                    <a:schemeClr val="dk1"/>
                  </a:solidFill>
                </a:rPr>
                <a:t>, pursuing an Education Specialist credential.</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Madison">
  <a:themeElements>
    <a:clrScheme name="Madison">
      <a:dk1>
        <a:srgbClr val="000000"/>
      </a:dk1>
      <a:lt1>
        <a:srgbClr val="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dison">
  <a:themeElements>
    <a:clrScheme name="Madison">
      <a:dk1>
        <a:srgbClr val="000000"/>
      </a:dk1>
      <a:lt1>
        <a:srgbClr val="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782</Words>
  <Application>Microsoft Macintosh PowerPoint</Application>
  <PresentationFormat>Widescreen</PresentationFormat>
  <Paragraphs>63</Paragraphs>
  <Slides>11</Slides>
  <Notes>11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11</vt:i4>
      </vt:variant>
    </vt:vector>
  </HeadingPairs>
  <TitlesOfParts>
    <vt:vector size="15" baseType="lpstr">
      <vt:lpstr>Arial</vt:lpstr>
      <vt:lpstr>Noto Sans Symbols</vt:lpstr>
      <vt:lpstr>Madison</vt:lpstr>
      <vt:lpstr>Madison</vt:lpstr>
      <vt:lpstr>The Hutchins School of Liberal Studies</vt:lpstr>
      <vt:lpstr>An Introduction to Hutchins:  what makes us different </vt:lpstr>
      <vt:lpstr>The Hutchins difference:</vt:lpstr>
      <vt:lpstr>What is a Liberal Arts Education?</vt:lpstr>
      <vt:lpstr>Do GE with us! LIBS 101 FLC is open to all SSU Students</vt:lpstr>
      <vt:lpstr>What makes the Hutchins learning community a great choice:</vt:lpstr>
      <vt:lpstr>An Introduction to the three Hutchins major concentrations:</vt:lpstr>
      <vt:lpstr>Liberal Studies Major Concentrations: Track I Interdisciplinary Studies</vt:lpstr>
      <vt:lpstr>Liberal Studies Major Concentrations: Track II Elementary Teacher Preparation</vt:lpstr>
      <vt:lpstr>Liberal Studies Major Concentrations:  Track III Blended LIBS BA + Credential Program</vt:lpstr>
      <vt:lpstr>Want to learn more about Hutchins?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Hutchins School of Liberal Studies</dc:title>
  <dc:creator>Stephanie Dyer</dc:creator>
  <cp:lastModifiedBy>Stephanie Dyer</cp:lastModifiedBy>
  <cp:revision>10</cp:revision>
  <dcterms:created xsi:type="dcterms:W3CDTF">2020-05-27T22:36:33Z</dcterms:created>
  <dcterms:modified xsi:type="dcterms:W3CDTF">2021-07-14T17:32:13Z</dcterms:modified>
</cp:coreProperties>
</file>